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42"/>
  </p:notesMasterIdLst>
  <p:sldIdLst>
    <p:sldId id="256" r:id="rId2"/>
    <p:sldId id="303" r:id="rId3"/>
    <p:sldId id="304" r:id="rId4"/>
    <p:sldId id="310" r:id="rId5"/>
    <p:sldId id="311" r:id="rId6"/>
    <p:sldId id="312" r:id="rId7"/>
    <p:sldId id="313" r:id="rId8"/>
    <p:sldId id="314" r:id="rId9"/>
    <p:sldId id="301" r:id="rId10"/>
    <p:sldId id="316" r:id="rId11"/>
    <p:sldId id="287" r:id="rId12"/>
    <p:sldId id="285" r:id="rId13"/>
    <p:sldId id="258" r:id="rId14"/>
    <p:sldId id="269" r:id="rId15"/>
    <p:sldId id="319" r:id="rId16"/>
    <p:sldId id="286" r:id="rId17"/>
    <p:sldId id="259" r:id="rId18"/>
    <p:sldId id="261" r:id="rId19"/>
    <p:sldId id="306" r:id="rId20"/>
    <p:sldId id="263" r:id="rId21"/>
    <p:sldId id="305" r:id="rId22"/>
    <p:sldId id="268" r:id="rId23"/>
    <p:sldId id="270" r:id="rId24"/>
    <p:sldId id="265" r:id="rId25"/>
    <p:sldId id="299" r:id="rId26"/>
    <p:sldId id="309" r:id="rId27"/>
    <p:sldId id="274" r:id="rId28"/>
    <p:sldId id="315" r:id="rId29"/>
    <p:sldId id="298" r:id="rId30"/>
    <p:sldId id="290" r:id="rId31"/>
    <p:sldId id="292" r:id="rId32"/>
    <p:sldId id="293" r:id="rId33"/>
    <p:sldId id="294" r:id="rId34"/>
    <p:sldId id="321" r:id="rId35"/>
    <p:sldId id="272" r:id="rId36"/>
    <p:sldId id="260" r:id="rId37"/>
    <p:sldId id="300" r:id="rId38"/>
    <p:sldId id="291" r:id="rId39"/>
    <p:sldId id="322" r:id="rId40"/>
    <p:sldId id="323" r:id="rId41"/>
  </p:sldIdLst>
  <p:sldSz cx="9144000" cy="5143500" type="screen16x9"/>
  <p:notesSz cx="6858000" cy="9144000"/>
  <p:embeddedFontLst>
    <p:embeddedFont>
      <p:font typeface="Calibri" panose="020F0502020204030204" pitchFamily="34" charset="0"/>
      <p:regular r:id="rId43"/>
      <p:bold r:id="rId44"/>
      <p:italic r:id="rId45"/>
      <p:boldItalic r:id="rId46"/>
    </p:embeddedFont>
    <p:embeddedFont>
      <p:font typeface="Kulim Park" panose="020B0604020202020204" charset="0"/>
      <p:regular r:id="rId47"/>
      <p:bold r:id="rId48"/>
      <p:italic r:id="rId49"/>
      <p:boldItalic r:id="rId50"/>
    </p:embeddedFont>
    <p:embeddedFont>
      <p:font typeface="Kulim Park Light" panose="020B0604020202020204" charset="0"/>
      <p:regular r:id="rId51"/>
      <p:bold r:id="rId52"/>
      <p:italic r:id="rId53"/>
      <p:boldItalic r:id="rId54"/>
    </p:embeddedFont>
    <p:embeddedFont>
      <p:font typeface="Kulim Park SemiBold" panose="020B0604020202020204"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E4AAAD-C242-296F-27A0-815E0EE42CFE}" v="41" dt="2020-12-10T17:01:09.071"/>
    <p1510:client id="{311E2069-270A-A359-BC64-B5E1CF68A584}" v="175" dt="2020-12-10T18:54:10.204"/>
    <p1510:client id="{45C71F71-DED9-34ED-3F52-772769D47316}" v="69" dt="2020-12-10T22:51:35.717"/>
    <p1510:client id="{7D6B4FBF-D015-3B11-EE58-E48C2C1013F6}" v="9" dt="2020-12-10T23:04:17.226"/>
    <p1510:client id="{E9D97847-A2D4-7CF2-7E2A-3C22E3B0814C}" v="454" dt="2020-12-10T17:22:39.847"/>
    <p1510:client id="{E9FEAD4C-DF02-46A4-97F9-E501E30DEE23}" v="242" dt="2020-12-10T18:35:42.710"/>
    <p1510:client id="{F1265149-4886-BD02-2E7D-FCEA4FFDBA27}" v="73" dt="2020-12-10T22:01:55.392"/>
  </p1510:revLst>
</p1510:revInfo>
</file>

<file path=ppt/tableStyles.xml><?xml version="1.0" encoding="utf-8"?>
<a:tblStyleLst xmlns:a="http://schemas.openxmlformats.org/drawingml/2006/main" def="{E5925397-FF93-4D07-A769-69216F5304AF}">
  <a:tblStyle styleId="{E5925397-FF93-4D07-A769-69216F5304A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0957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866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4232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95778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56568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2705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19789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83805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78943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94318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89296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0205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63397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12510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33757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62230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04665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53748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4770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42726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4435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1224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6561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763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5724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0841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7052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970" y="1"/>
            <a:ext cx="4099451" cy="5145755"/>
          </a:xfrm>
          <a:custGeom>
            <a:avLst/>
            <a:gdLst/>
            <a:ahLst/>
            <a:cxnLst/>
            <a:rect l="l" t="t" r="r" b="b"/>
            <a:pathLst>
              <a:path w="2009535" h="2522429" extrusionOk="0">
                <a:moveTo>
                  <a:pt x="1578387" y="1949978"/>
                </a:moveTo>
                <a:lnTo>
                  <a:pt x="1358608" y="1751220"/>
                </a:lnTo>
                <a:lnTo>
                  <a:pt x="1358842" y="1750986"/>
                </a:lnTo>
                <a:lnTo>
                  <a:pt x="1667606" y="0"/>
                </a:lnTo>
                <a:lnTo>
                  <a:pt x="0" y="0"/>
                </a:lnTo>
                <a:lnTo>
                  <a:pt x="0" y="2522429"/>
                </a:lnTo>
                <a:lnTo>
                  <a:pt x="1880844" y="2522429"/>
                </a:lnTo>
                <a:lnTo>
                  <a:pt x="2009535" y="1793027"/>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 name="Google Shape;11;p2"/>
          <p:cNvSpPr txBox="1">
            <a:spLocks noGrp="1"/>
          </p:cNvSpPr>
          <p:nvPr>
            <p:ph type="ctrTitle"/>
          </p:nvPr>
        </p:nvSpPr>
        <p:spPr>
          <a:xfrm>
            <a:off x="4416450" y="701175"/>
            <a:ext cx="4099500" cy="2000100"/>
          </a:xfrm>
          <a:prstGeom prst="rect">
            <a:avLst/>
          </a:prstGeom>
        </p:spPr>
        <p:txBody>
          <a:bodyPr spcFirstLastPara="1" wrap="square" lIns="0" tIns="0" rIns="0" bIns="0" anchor="t" anchorCtr="0">
            <a:noAutofit/>
          </a:bodyPr>
          <a:lstStyle>
            <a:lvl1pPr lvl="0" rtl="0">
              <a:spcBef>
                <a:spcPts val="0"/>
              </a:spcBef>
              <a:spcAft>
                <a:spcPts val="0"/>
              </a:spcAft>
              <a:buSzPts val="5400"/>
              <a:buNone/>
              <a:defRPr sz="5400"/>
            </a:lvl1pPr>
            <a:lvl2pPr lvl="1" rtl="0">
              <a:spcBef>
                <a:spcPts val="0"/>
              </a:spcBef>
              <a:spcAft>
                <a:spcPts val="0"/>
              </a:spcAft>
              <a:buSzPts val="5400"/>
              <a:buNone/>
              <a:defRPr sz="5400"/>
            </a:lvl2pPr>
            <a:lvl3pPr lvl="2" rtl="0">
              <a:spcBef>
                <a:spcPts val="0"/>
              </a:spcBef>
              <a:spcAft>
                <a:spcPts val="0"/>
              </a:spcAft>
              <a:buSzPts val="5400"/>
              <a:buNone/>
              <a:defRPr sz="5400"/>
            </a:lvl3pPr>
            <a:lvl4pPr lvl="3" rtl="0">
              <a:spcBef>
                <a:spcPts val="0"/>
              </a:spcBef>
              <a:spcAft>
                <a:spcPts val="0"/>
              </a:spcAft>
              <a:buSzPts val="5400"/>
              <a:buNone/>
              <a:defRPr sz="5400"/>
            </a:lvl4pPr>
            <a:lvl5pPr lvl="4" rtl="0">
              <a:spcBef>
                <a:spcPts val="0"/>
              </a:spcBef>
              <a:spcAft>
                <a:spcPts val="0"/>
              </a:spcAft>
              <a:buSzPts val="5400"/>
              <a:buNone/>
              <a:defRPr sz="5400"/>
            </a:lvl5pPr>
            <a:lvl6pPr lvl="5" rtl="0">
              <a:spcBef>
                <a:spcPts val="0"/>
              </a:spcBef>
              <a:spcAft>
                <a:spcPts val="0"/>
              </a:spcAft>
              <a:buSzPts val="5400"/>
              <a:buNone/>
              <a:defRPr sz="5400"/>
            </a:lvl6pPr>
            <a:lvl7pPr lvl="6" rtl="0">
              <a:spcBef>
                <a:spcPts val="0"/>
              </a:spcBef>
              <a:spcAft>
                <a:spcPts val="0"/>
              </a:spcAft>
              <a:buSzPts val="5400"/>
              <a:buNone/>
              <a:defRPr sz="5400"/>
            </a:lvl7pPr>
            <a:lvl8pPr lvl="7" rtl="0">
              <a:spcBef>
                <a:spcPts val="0"/>
              </a:spcBef>
              <a:spcAft>
                <a:spcPts val="0"/>
              </a:spcAft>
              <a:buSzPts val="5400"/>
              <a:buNone/>
              <a:defRPr sz="5400"/>
            </a:lvl8pPr>
            <a:lvl9pPr lvl="8" rtl="0">
              <a:spcBef>
                <a:spcPts val="0"/>
              </a:spcBef>
              <a:spcAft>
                <a:spcPts val="0"/>
              </a:spcAft>
              <a:buSzPts val="5400"/>
              <a:buNone/>
              <a:defRPr sz="5400"/>
            </a:lvl9pPr>
          </a:lstStyle>
          <a:p>
            <a:endParaRPr/>
          </a:p>
        </p:txBody>
      </p:sp>
      <p:sp>
        <p:nvSpPr>
          <p:cNvPr id="12" name="Google Shape;12;p2"/>
          <p:cNvSpPr/>
          <p:nvPr/>
        </p:nvSpPr>
        <p:spPr>
          <a:xfrm>
            <a:off x="2770809" y="0"/>
            <a:ext cx="1172070" cy="3570426"/>
          </a:xfrm>
          <a:custGeom>
            <a:avLst/>
            <a:gdLst/>
            <a:ahLst/>
            <a:cxnLst/>
            <a:rect l="l" t="t" r="r" b="b"/>
            <a:pathLst>
              <a:path w="21600" h="21600" extrusionOk="0">
                <a:moveTo>
                  <a:pt x="11603" y="0"/>
                </a:moveTo>
                <a:lnTo>
                  <a:pt x="0" y="21600"/>
                </a:lnTo>
                <a:lnTo>
                  <a:pt x="10690" y="20324"/>
                </a:lnTo>
                <a:lnTo>
                  <a:pt x="21600" y="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 name="Google Shape;13;p2"/>
          <p:cNvSpPr/>
          <p:nvPr/>
        </p:nvSpPr>
        <p:spPr>
          <a:xfrm>
            <a:off x="3835223" y="3445179"/>
            <a:ext cx="841968" cy="1698300"/>
          </a:xfrm>
          <a:custGeom>
            <a:avLst/>
            <a:gdLst/>
            <a:ahLst/>
            <a:cxnLst/>
            <a:rect l="l" t="t" r="r" b="b"/>
            <a:pathLst>
              <a:path w="21600" h="21600" extrusionOk="0">
                <a:moveTo>
                  <a:pt x="13915" y="21600"/>
                </a:moveTo>
                <a:lnTo>
                  <a:pt x="21600" y="0"/>
                </a:lnTo>
                <a:lnTo>
                  <a:pt x="6732" y="2683"/>
                </a:lnTo>
                <a:lnTo>
                  <a:pt x="0"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4" name="Google Shape;14;p2"/>
          <p:cNvSpPr/>
          <p:nvPr/>
        </p:nvSpPr>
        <p:spPr>
          <a:xfrm>
            <a:off x="2770334" y="3039892"/>
            <a:ext cx="1906902" cy="936306"/>
          </a:xfrm>
          <a:custGeom>
            <a:avLst/>
            <a:gdLst/>
            <a:ahLst/>
            <a:cxnLst/>
            <a:rect l="l" t="t" r="r" b="b"/>
            <a:pathLst>
              <a:path w="21600" h="21600" extrusionOk="0">
                <a:moveTo>
                  <a:pt x="21600" y="9350"/>
                </a:moveTo>
                <a:lnTo>
                  <a:pt x="5076" y="21600"/>
                </a:lnTo>
                <a:lnTo>
                  <a:pt x="0" y="12250"/>
                </a:lnTo>
                <a:lnTo>
                  <a:pt x="16518" y="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1"/>
        <p:cNvGrpSpPr/>
        <p:nvPr/>
      </p:nvGrpSpPr>
      <p:grpSpPr>
        <a:xfrm>
          <a:off x="0" y="0"/>
          <a:ext cx="0" cy="0"/>
          <a:chOff x="0" y="0"/>
          <a:chExt cx="0" cy="0"/>
        </a:xfrm>
      </p:grpSpPr>
      <p:sp>
        <p:nvSpPr>
          <p:cNvPr id="82" name="Google Shape;82;p11"/>
          <p:cNvSpPr txBox="1">
            <a:spLocks noGrp="1"/>
          </p:cNvSpPr>
          <p:nvPr>
            <p:ph type="body" idx="1"/>
          </p:nvPr>
        </p:nvSpPr>
        <p:spPr>
          <a:xfrm>
            <a:off x="702900" y="4406300"/>
            <a:ext cx="7433400" cy="343500"/>
          </a:xfrm>
          <a:prstGeom prst="rect">
            <a:avLst/>
          </a:prstGeom>
        </p:spPr>
        <p:txBody>
          <a:bodyPr spcFirstLastPara="1" wrap="square" lIns="0" tIns="0" rIns="0" bIns="0" anchor="t" anchorCtr="0">
            <a:noAutofit/>
          </a:bodyPr>
          <a:lstStyle>
            <a:lvl1pPr marL="457200" lvl="0" indent="-228600" rtl="0">
              <a:spcBef>
                <a:spcPts val="0"/>
              </a:spcBef>
              <a:spcAft>
                <a:spcPts val="800"/>
              </a:spcAft>
              <a:buClr>
                <a:schemeClr val="accent6"/>
              </a:buClr>
              <a:buSzPts val="1800"/>
              <a:buNone/>
              <a:defRPr sz="1800">
                <a:solidFill>
                  <a:schemeClr val="accent6"/>
                </a:solidFill>
              </a:defRPr>
            </a:lvl1pPr>
          </a:lstStyle>
          <a:p>
            <a:endParaRPr/>
          </a:p>
        </p:txBody>
      </p:sp>
      <p:sp>
        <p:nvSpPr>
          <p:cNvPr id="83" name="Google Shape;83;p11"/>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84" name="Google Shape;84;p11"/>
          <p:cNvGrpSpPr/>
          <p:nvPr/>
        </p:nvGrpSpPr>
        <p:grpSpPr>
          <a:xfrm>
            <a:off x="7637092" y="0"/>
            <a:ext cx="1202103" cy="5143503"/>
            <a:chOff x="3475252" y="0"/>
            <a:chExt cx="1202103" cy="5143503"/>
          </a:xfrm>
        </p:grpSpPr>
        <p:sp>
          <p:nvSpPr>
            <p:cNvPr id="85" name="Google Shape;85;p11"/>
            <p:cNvSpPr/>
            <p:nvPr/>
          </p:nvSpPr>
          <p:spPr>
            <a:xfrm>
              <a:off x="3475252" y="0"/>
              <a:ext cx="1109160" cy="4303854"/>
            </a:xfrm>
            <a:custGeom>
              <a:avLst/>
              <a:gdLst/>
              <a:ahLst/>
              <a:cxnLst/>
              <a:rect l="l" t="t" r="r" b="b"/>
              <a:pathLst>
                <a:path w="21600" h="21600" extrusionOk="0">
                  <a:moveTo>
                    <a:pt x="14802" y="0"/>
                  </a:moveTo>
                  <a:lnTo>
                    <a:pt x="21600" y="0"/>
                  </a:lnTo>
                  <a:lnTo>
                    <a:pt x="7262" y="20919"/>
                  </a:lnTo>
                  <a:lnTo>
                    <a:pt x="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6" name="Google Shape;86;p11"/>
            <p:cNvSpPr/>
            <p:nvPr/>
          </p:nvSpPr>
          <p:spPr>
            <a:xfrm>
              <a:off x="4150099" y="4199096"/>
              <a:ext cx="527256" cy="944406"/>
            </a:xfrm>
            <a:custGeom>
              <a:avLst/>
              <a:gdLst/>
              <a:ahLst/>
              <a:cxnLst/>
              <a:rect l="l" t="t" r="r" b="b"/>
              <a:pathLst>
                <a:path w="21600" h="21600" extrusionOk="0">
                  <a:moveTo>
                    <a:pt x="0" y="21600"/>
                  </a:moveTo>
                  <a:lnTo>
                    <a:pt x="6322" y="3115"/>
                  </a:lnTo>
                  <a:lnTo>
                    <a:pt x="21600" y="0"/>
                  </a:lnTo>
                  <a:lnTo>
                    <a:pt x="14283"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7" name="Google Shape;87;p11"/>
            <p:cNvSpPr/>
            <p:nvPr/>
          </p:nvSpPr>
          <p:spPr>
            <a:xfrm>
              <a:off x="3475252" y="3938588"/>
              <a:ext cx="1202040" cy="626238"/>
            </a:xfrm>
            <a:custGeom>
              <a:avLst/>
              <a:gdLst/>
              <a:ahLst/>
              <a:cxnLst/>
              <a:rect l="l" t="t" r="r" b="b"/>
              <a:pathLst>
                <a:path w="21600" h="21600" extrusionOk="0">
                  <a:moveTo>
                    <a:pt x="0" y="12599"/>
                  </a:moveTo>
                  <a:lnTo>
                    <a:pt x="16414" y="0"/>
                  </a:lnTo>
                  <a:lnTo>
                    <a:pt x="21600" y="8985"/>
                  </a:lnTo>
                  <a:lnTo>
                    <a:pt x="5186" y="2160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8"/>
        <p:cNvGrpSpPr/>
        <p:nvPr/>
      </p:nvGrpSpPr>
      <p:grpSpPr>
        <a:xfrm>
          <a:off x="0" y="0"/>
          <a:ext cx="0" cy="0"/>
          <a:chOff x="0" y="0"/>
          <a:chExt cx="0" cy="0"/>
        </a:xfrm>
      </p:grpSpPr>
      <p:sp>
        <p:nvSpPr>
          <p:cNvPr id="89" name="Google Shape;89;p1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90" name="Google Shape;90;p12"/>
          <p:cNvSpPr/>
          <p:nvPr/>
        </p:nvSpPr>
        <p:spPr>
          <a:xfrm>
            <a:off x="699132" y="-1"/>
            <a:ext cx="1172563" cy="3572011"/>
          </a:xfrm>
          <a:custGeom>
            <a:avLst/>
            <a:gdLst/>
            <a:ahLst/>
            <a:cxnLst/>
            <a:rect l="l" t="t" r="r" b="b"/>
            <a:pathLst>
              <a:path w="574786" h="1750986" extrusionOk="0">
                <a:moveTo>
                  <a:pt x="308764" y="0"/>
                </a:moveTo>
                <a:lnTo>
                  <a:pt x="0" y="1750986"/>
                </a:lnTo>
                <a:lnTo>
                  <a:pt x="284240" y="1647520"/>
                </a:lnTo>
                <a:lnTo>
                  <a:pt x="574787"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1" name="Google Shape;91;p12"/>
          <p:cNvSpPr/>
          <p:nvPr/>
        </p:nvSpPr>
        <p:spPr>
          <a:xfrm>
            <a:off x="1763563" y="3445190"/>
            <a:ext cx="841902" cy="1699051"/>
          </a:xfrm>
          <a:custGeom>
            <a:avLst/>
            <a:gdLst/>
            <a:ahLst/>
            <a:cxnLst/>
            <a:rect l="l" t="t" r="r" b="b"/>
            <a:pathLst>
              <a:path w="412697" h="832868" extrusionOk="0">
                <a:moveTo>
                  <a:pt x="266023" y="832869"/>
                </a:moveTo>
                <a:lnTo>
                  <a:pt x="412697" y="0"/>
                </a:lnTo>
                <a:lnTo>
                  <a:pt x="128457" y="103466"/>
                </a:lnTo>
                <a:lnTo>
                  <a:pt x="0" y="83286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2" name="Google Shape;92;p12"/>
          <p:cNvSpPr/>
          <p:nvPr/>
        </p:nvSpPr>
        <p:spPr>
          <a:xfrm>
            <a:off x="698180" y="3039902"/>
            <a:ext cx="1907741" cy="936717"/>
          </a:xfrm>
          <a:custGeom>
            <a:avLst/>
            <a:gdLst/>
            <a:ahLst/>
            <a:cxnLst/>
            <a:rect l="l" t="t" r="r" b="b"/>
            <a:pathLst>
              <a:path w="935167" h="459175" extrusionOk="0">
                <a:moveTo>
                  <a:pt x="935167" y="198758"/>
                </a:moveTo>
                <a:lnTo>
                  <a:pt x="220012" y="459176"/>
                </a:lnTo>
                <a:lnTo>
                  <a:pt x="0" y="260417"/>
                </a:lnTo>
                <a:lnTo>
                  <a:pt x="71538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3" name="Google Shape;93;p12"/>
          <p:cNvSpPr/>
          <p:nvPr/>
        </p:nvSpPr>
        <p:spPr>
          <a:xfrm>
            <a:off x="-9" y="-1"/>
            <a:ext cx="2026379" cy="5145755"/>
          </a:xfrm>
          <a:custGeom>
            <a:avLst/>
            <a:gdLst/>
            <a:ahLst/>
            <a:cxnLst/>
            <a:rect l="l" t="t" r="r" b="b"/>
            <a:pathLst>
              <a:path w="993323" h="2522429" extrusionOk="0">
                <a:moveTo>
                  <a:pt x="562408" y="1949978"/>
                </a:moveTo>
                <a:lnTo>
                  <a:pt x="342396" y="1751220"/>
                </a:lnTo>
                <a:lnTo>
                  <a:pt x="342864" y="1750986"/>
                </a:lnTo>
                <a:lnTo>
                  <a:pt x="651627" y="0"/>
                </a:lnTo>
                <a:lnTo>
                  <a:pt x="0" y="0"/>
                </a:lnTo>
                <a:lnTo>
                  <a:pt x="0" y="2522429"/>
                </a:lnTo>
                <a:lnTo>
                  <a:pt x="864866" y="2522429"/>
                </a:lnTo>
                <a:lnTo>
                  <a:pt x="993323" y="17930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 Half">
  <p:cSld name="BLANK_1">
    <p:spTree>
      <p:nvGrpSpPr>
        <p:cNvPr id="1" name="Shape 94"/>
        <p:cNvGrpSpPr/>
        <p:nvPr/>
      </p:nvGrpSpPr>
      <p:grpSpPr>
        <a:xfrm>
          <a:off x="0" y="0"/>
          <a:ext cx="0" cy="0"/>
          <a:chOff x="0" y="0"/>
          <a:chExt cx="0" cy="0"/>
        </a:xfrm>
      </p:grpSpPr>
      <p:sp>
        <p:nvSpPr>
          <p:cNvPr id="95" name="Google Shape;95;p13"/>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96" name="Google Shape;96;p13"/>
          <p:cNvSpPr/>
          <p:nvPr/>
        </p:nvSpPr>
        <p:spPr>
          <a:xfrm>
            <a:off x="-970" y="1"/>
            <a:ext cx="4099451" cy="5145755"/>
          </a:xfrm>
          <a:custGeom>
            <a:avLst/>
            <a:gdLst/>
            <a:ahLst/>
            <a:cxnLst/>
            <a:rect l="l" t="t" r="r" b="b"/>
            <a:pathLst>
              <a:path w="2009535" h="2522429" extrusionOk="0">
                <a:moveTo>
                  <a:pt x="1578387" y="1949978"/>
                </a:moveTo>
                <a:lnTo>
                  <a:pt x="1358608" y="1751220"/>
                </a:lnTo>
                <a:lnTo>
                  <a:pt x="1358842" y="1750986"/>
                </a:lnTo>
                <a:lnTo>
                  <a:pt x="1667606" y="0"/>
                </a:lnTo>
                <a:lnTo>
                  <a:pt x="0" y="0"/>
                </a:lnTo>
                <a:lnTo>
                  <a:pt x="0" y="2522429"/>
                </a:lnTo>
                <a:lnTo>
                  <a:pt x="1880844" y="2522429"/>
                </a:lnTo>
                <a:lnTo>
                  <a:pt x="2009535" y="17930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7" name="Google Shape;97;p13"/>
          <p:cNvSpPr/>
          <p:nvPr/>
        </p:nvSpPr>
        <p:spPr>
          <a:xfrm>
            <a:off x="2763221" y="0"/>
            <a:ext cx="1172070" cy="3570426"/>
          </a:xfrm>
          <a:custGeom>
            <a:avLst/>
            <a:gdLst/>
            <a:ahLst/>
            <a:cxnLst/>
            <a:rect l="l" t="t" r="r" b="b"/>
            <a:pathLst>
              <a:path w="21600" h="21600" extrusionOk="0">
                <a:moveTo>
                  <a:pt x="11603" y="0"/>
                </a:moveTo>
                <a:lnTo>
                  <a:pt x="0" y="21600"/>
                </a:lnTo>
                <a:lnTo>
                  <a:pt x="10690" y="20324"/>
                </a:lnTo>
                <a:lnTo>
                  <a:pt x="21600" y="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8" name="Google Shape;98;p13"/>
          <p:cNvSpPr/>
          <p:nvPr/>
        </p:nvSpPr>
        <p:spPr>
          <a:xfrm>
            <a:off x="3827634" y="3445179"/>
            <a:ext cx="841968" cy="1698300"/>
          </a:xfrm>
          <a:custGeom>
            <a:avLst/>
            <a:gdLst/>
            <a:ahLst/>
            <a:cxnLst/>
            <a:rect l="l" t="t" r="r" b="b"/>
            <a:pathLst>
              <a:path w="21600" h="21600" extrusionOk="0">
                <a:moveTo>
                  <a:pt x="13915" y="21600"/>
                </a:moveTo>
                <a:lnTo>
                  <a:pt x="21600" y="0"/>
                </a:lnTo>
                <a:lnTo>
                  <a:pt x="6732" y="2683"/>
                </a:lnTo>
                <a:lnTo>
                  <a:pt x="0"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9" name="Google Shape;99;p13"/>
          <p:cNvSpPr/>
          <p:nvPr/>
        </p:nvSpPr>
        <p:spPr>
          <a:xfrm>
            <a:off x="2762745" y="3039892"/>
            <a:ext cx="1906902" cy="936306"/>
          </a:xfrm>
          <a:custGeom>
            <a:avLst/>
            <a:gdLst/>
            <a:ahLst/>
            <a:cxnLst/>
            <a:rect l="l" t="t" r="r" b="b"/>
            <a:pathLst>
              <a:path w="21600" h="21600" extrusionOk="0">
                <a:moveTo>
                  <a:pt x="21600" y="9350"/>
                </a:moveTo>
                <a:lnTo>
                  <a:pt x="5076" y="21600"/>
                </a:lnTo>
                <a:lnTo>
                  <a:pt x="0" y="12250"/>
                </a:lnTo>
                <a:lnTo>
                  <a:pt x="16518" y="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accent6"/>
        </a:soli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702900" y="3004250"/>
            <a:ext cx="5026200" cy="10509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7" name="Google Shape;17;p3"/>
          <p:cNvSpPr txBox="1">
            <a:spLocks noGrp="1"/>
          </p:cNvSpPr>
          <p:nvPr>
            <p:ph type="subTitle" idx="1"/>
          </p:nvPr>
        </p:nvSpPr>
        <p:spPr>
          <a:xfrm>
            <a:off x="702900" y="4075901"/>
            <a:ext cx="5026200" cy="369900"/>
          </a:xfrm>
          <a:prstGeom prst="rect">
            <a:avLst/>
          </a:prstGeom>
        </p:spPr>
        <p:txBody>
          <a:bodyPr spcFirstLastPara="1" wrap="square" lIns="0" tIns="0" rIns="0" bIns="0" anchor="t" anchorCtr="0">
            <a:noAutofit/>
          </a:bodyPr>
          <a:lstStyle>
            <a:lvl1pPr lvl="0" rtl="0">
              <a:spcBef>
                <a:spcPts val="0"/>
              </a:spcBef>
              <a:spcAft>
                <a:spcPts val="0"/>
              </a:spcAft>
              <a:buSzPts val="2400"/>
              <a:buNone/>
              <a:defRPr>
                <a:solidFill>
                  <a:schemeClr val="accent1"/>
                </a:solidFill>
              </a:defRPr>
            </a:lvl1pPr>
            <a:lvl2pPr lvl="1" rtl="0">
              <a:spcBef>
                <a:spcPts val="800"/>
              </a:spcBef>
              <a:spcAft>
                <a:spcPts val="0"/>
              </a:spcAft>
              <a:buSzPts val="3000"/>
              <a:buNone/>
              <a:defRPr sz="3000">
                <a:solidFill>
                  <a:schemeClr val="accent1"/>
                </a:solidFill>
              </a:defRPr>
            </a:lvl2pPr>
            <a:lvl3pPr lvl="2" rtl="0">
              <a:spcBef>
                <a:spcPts val="800"/>
              </a:spcBef>
              <a:spcAft>
                <a:spcPts val="0"/>
              </a:spcAft>
              <a:buSzPts val="3000"/>
              <a:buNone/>
              <a:defRPr sz="3000">
                <a:solidFill>
                  <a:schemeClr val="accent1"/>
                </a:solidFill>
              </a:defRPr>
            </a:lvl3pPr>
            <a:lvl4pPr lvl="3" rtl="0">
              <a:spcBef>
                <a:spcPts val="800"/>
              </a:spcBef>
              <a:spcAft>
                <a:spcPts val="0"/>
              </a:spcAft>
              <a:buClr>
                <a:schemeClr val="accent1"/>
              </a:buClr>
              <a:buSzPts val="3000"/>
              <a:buNone/>
              <a:defRPr sz="3000">
                <a:solidFill>
                  <a:schemeClr val="accent1"/>
                </a:solidFill>
              </a:defRPr>
            </a:lvl4pPr>
            <a:lvl5pPr lvl="4" rtl="0">
              <a:spcBef>
                <a:spcPts val="800"/>
              </a:spcBef>
              <a:spcAft>
                <a:spcPts val="0"/>
              </a:spcAft>
              <a:buClr>
                <a:schemeClr val="accent1"/>
              </a:buClr>
              <a:buSzPts val="3000"/>
              <a:buNone/>
              <a:defRPr sz="3000">
                <a:solidFill>
                  <a:schemeClr val="accent1"/>
                </a:solidFill>
              </a:defRPr>
            </a:lvl5pPr>
            <a:lvl6pPr lvl="5" rtl="0">
              <a:spcBef>
                <a:spcPts val="800"/>
              </a:spcBef>
              <a:spcAft>
                <a:spcPts val="0"/>
              </a:spcAft>
              <a:buClr>
                <a:schemeClr val="accent1"/>
              </a:buClr>
              <a:buSzPts val="3000"/>
              <a:buNone/>
              <a:defRPr sz="3000">
                <a:solidFill>
                  <a:schemeClr val="accent1"/>
                </a:solidFill>
              </a:defRPr>
            </a:lvl6pPr>
            <a:lvl7pPr lvl="6" rtl="0">
              <a:spcBef>
                <a:spcPts val="800"/>
              </a:spcBef>
              <a:spcAft>
                <a:spcPts val="0"/>
              </a:spcAft>
              <a:buClr>
                <a:schemeClr val="accent1"/>
              </a:buClr>
              <a:buSzPts val="3000"/>
              <a:buNone/>
              <a:defRPr sz="3000">
                <a:solidFill>
                  <a:schemeClr val="accent1"/>
                </a:solidFill>
              </a:defRPr>
            </a:lvl7pPr>
            <a:lvl8pPr lvl="7" rtl="0">
              <a:spcBef>
                <a:spcPts val="800"/>
              </a:spcBef>
              <a:spcAft>
                <a:spcPts val="0"/>
              </a:spcAft>
              <a:buClr>
                <a:schemeClr val="accent1"/>
              </a:buClr>
              <a:buSzPts val="3000"/>
              <a:buNone/>
              <a:defRPr sz="3000">
                <a:solidFill>
                  <a:schemeClr val="accent1"/>
                </a:solidFill>
              </a:defRPr>
            </a:lvl8pPr>
            <a:lvl9pPr lvl="8" rtl="0">
              <a:spcBef>
                <a:spcPts val="800"/>
              </a:spcBef>
              <a:spcAft>
                <a:spcPts val="800"/>
              </a:spcAft>
              <a:buClr>
                <a:schemeClr val="accent1"/>
              </a:buClr>
              <a:buSzPts val="3000"/>
              <a:buNone/>
              <a:defRPr sz="3000">
                <a:solidFill>
                  <a:schemeClr val="accent1"/>
                </a:solidFill>
              </a:defRPr>
            </a:lvl9pPr>
          </a:lstStyle>
          <a:p>
            <a:endParaRPr/>
          </a:p>
        </p:txBody>
      </p:sp>
      <p:sp>
        <p:nvSpPr>
          <p:cNvPr id="18" name="Google Shape;18;p3"/>
          <p:cNvSpPr/>
          <p:nvPr/>
        </p:nvSpPr>
        <p:spPr>
          <a:xfrm>
            <a:off x="6997544" y="7"/>
            <a:ext cx="2146445" cy="5145755"/>
          </a:xfrm>
          <a:custGeom>
            <a:avLst/>
            <a:gdLst/>
            <a:ahLst/>
            <a:cxnLst/>
            <a:rect l="l" t="t" r="r" b="b"/>
            <a:pathLst>
              <a:path w="1052179" h="2522429" extrusionOk="0">
                <a:moveTo>
                  <a:pt x="290547" y="0"/>
                </a:moveTo>
                <a:lnTo>
                  <a:pt x="0" y="1647520"/>
                </a:lnTo>
                <a:lnTo>
                  <a:pt x="430681" y="1490802"/>
                </a:lnTo>
                <a:lnTo>
                  <a:pt x="650693" y="1689560"/>
                </a:lnTo>
                <a:lnTo>
                  <a:pt x="650693" y="1689560"/>
                </a:lnTo>
                <a:lnTo>
                  <a:pt x="503785" y="2522429"/>
                </a:lnTo>
                <a:lnTo>
                  <a:pt x="1052180" y="2522429"/>
                </a:lnTo>
                <a:lnTo>
                  <a:pt x="1052180" y="0"/>
                </a:lnTo>
                <a:close/>
              </a:path>
            </a:pathLst>
          </a:cu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9" name="Google Shape;19;p3"/>
          <p:cNvSpPr/>
          <p:nvPr/>
        </p:nvSpPr>
        <p:spPr>
          <a:xfrm>
            <a:off x="6427799" y="0"/>
            <a:ext cx="1172070" cy="3570426"/>
          </a:xfrm>
          <a:custGeom>
            <a:avLst/>
            <a:gdLst/>
            <a:ahLst/>
            <a:cxnLst/>
            <a:rect l="l" t="t" r="r" b="b"/>
            <a:pathLst>
              <a:path w="21600" h="21600" extrusionOk="0">
                <a:moveTo>
                  <a:pt x="11603" y="0"/>
                </a:moveTo>
                <a:lnTo>
                  <a:pt x="0" y="21600"/>
                </a:lnTo>
                <a:lnTo>
                  <a:pt x="10682" y="20324"/>
                </a:lnTo>
                <a:lnTo>
                  <a:pt x="21600" y="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 name="Google Shape;20;p3"/>
          <p:cNvSpPr/>
          <p:nvPr/>
        </p:nvSpPr>
        <p:spPr>
          <a:xfrm>
            <a:off x="7492217" y="3445179"/>
            <a:ext cx="841968" cy="1698300"/>
          </a:xfrm>
          <a:custGeom>
            <a:avLst/>
            <a:gdLst/>
            <a:ahLst/>
            <a:cxnLst/>
            <a:rect l="l" t="t" r="r" b="b"/>
            <a:pathLst>
              <a:path w="21600" h="21600" extrusionOk="0">
                <a:moveTo>
                  <a:pt x="13915" y="21600"/>
                </a:moveTo>
                <a:lnTo>
                  <a:pt x="21600" y="0"/>
                </a:lnTo>
                <a:lnTo>
                  <a:pt x="6719" y="2683"/>
                </a:lnTo>
                <a:lnTo>
                  <a:pt x="0"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 name="Google Shape;21;p3"/>
          <p:cNvSpPr/>
          <p:nvPr/>
        </p:nvSpPr>
        <p:spPr>
          <a:xfrm>
            <a:off x="6426846" y="3039892"/>
            <a:ext cx="1907388" cy="936306"/>
          </a:xfrm>
          <a:custGeom>
            <a:avLst/>
            <a:gdLst/>
            <a:ahLst/>
            <a:cxnLst/>
            <a:rect l="l" t="t" r="r" b="b"/>
            <a:pathLst>
              <a:path w="21600" h="21600" extrusionOk="0">
                <a:moveTo>
                  <a:pt x="21600" y="9350"/>
                </a:moveTo>
                <a:lnTo>
                  <a:pt x="5080" y="21600"/>
                </a:lnTo>
                <a:lnTo>
                  <a:pt x="0" y="12250"/>
                </a:lnTo>
                <a:lnTo>
                  <a:pt x="16520" y="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solidFill>
          <a:schemeClr val="accent4"/>
        </a:solidFill>
        <a:effectLst/>
      </p:bgPr>
    </p:bg>
    <p:spTree>
      <p:nvGrpSpPr>
        <p:cNvPr id="1" name="Shape 22"/>
        <p:cNvGrpSpPr/>
        <p:nvPr/>
      </p:nvGrpSpPr>
      <p:grpSpPr>
        <a:xfrm>
          <a:off x="0" y="0"/>
          <a:ext cx="0" cy="0"/>
          <a:chOff x="0" y="0"/>
          <a:chExt cx="0" cy="0"/>
        </a:xfrm>
      </p:grpSpPr>
      <p:sp>
        <p:nvSpPr>
          <p:cNvPr id="23" name="Google Shape;23;p4"/>
          <p:cNvSpPr txBox="1">
            <a:spLocks noGrp="1"/>
          </p:cNvSpPr>
          <p:nvPr>
            <p:ph type="body" idx="1"/>
          </p:nvPr>
        </p:nvSpPr>
        <p:spPr>
          <a:xfrm>
            <a:off x="4515075" y="605875"/>
            <a:ext cx="3999000" cy="819900"/>
          </a:xfrm>
          <a:prstGeom prst="rect">
            <a:avLst/>
          </a:prstGeom>
        </p:spPr>
        <p:txBody>
          <a:bodyPr spcFirstLastPara="1" wrap="square" lIns="0" tIns="0" rIns="0" bIns="0" anchor="t" anchorCtr="0">
            <a:noAutofit/>
          </a:bodyPr>
          <a:lstStyle>
            <a:lvl1pPr marL="457200" lvl="0" indent="-381000" rtl="0">
              <a:spcBef>
                <a:spcPts val="0"/>
              </a:spcBef>
              <a:spcAft>
                <a:spcPts val="0"/>
              </a:spcAft>
              <a:buClr>
                <a:schemeClr val="accent6"/>
              </a:buClr>
              <a:buSzPts val="2400"/>
              <a:buFont typeface="Kulim Park SemiBold"/>
              <a:buChar char="▸"/>
              <a:defRPr>
                <a:solidFill>
                  <a:schemeClr val="accent6"/>
                </a:solidFill>
                <a:latin typeface="Kulim Park SemiBold"/>
                <a:ea typeface="Kulim Park SemiBold"/>
                <a:cs typeface="Kulim Park SemiBold"/>
                <a:sym typeface="Kulim Park SemiBold"/>
              </a:defRPr>
            </a:lvl1pPr>
            <a:lvl2pPr marL="914400" lvl="1" indent="-381000" rtl="0">
              <a:spcBef>
                <a:spcPts val="800"/>
              </a:spcBef>
              <a:spcAft>
                <a:spcPts val="0"/>
              </a:spcAft>
              <a:buClr>
                <a:schemeClr val="accent6"/>
              </a:buClr>
              <a:buSzPts val="2400"/>
              <a:buFont typeface="Kulim Park SemiBold"/>
              <a:buChar char="▹"/>
              <a:defRPr>
                <a:solidFill>
                  <a:schemeClr val="accent6"/>
                </a:solidFill>
                <a:latin typeface="Kulim Park SemiBold"/>
                <a:ea typeface="Kulim Park SemiBold"/>
                <a:cs typeface="Kulim Park SemiBold"/>
                <a:sym typeface="Kulim Park SemiBold"/>
              </a:defRPr>
            </a:lvl2pPr>
            <a:lvl3pPr marL="1371600" lvl="2" indent="-381000" rtl="0">
              <a:spcBef>
                <a:spcPts val="800"/>
              </a:spcBef>
              <a:spcAft>
                <a:spcPts val="0"/>
              </a:spcAft>
              <a:buClr>
                <a:schemeClr val="accent6"/>
              </a:buClr>
              <a:buSzPts val="2400"/>
              <a:buFont typeface="Kulim Park SemiBold"/>
              <a:buChar char="■"/>
              <a:defRPr>
                <a:solidFill>
                  <a:schemeClr val="accent6"/>
                </a:solidFill>
                <a:latin typeface="Kulim Park SemiBold"/>
                <a:ea typeface="Kulim Park SemiBold"/>
                <a:cs typeface="Kulim Park SemiBold"/>
                <a:sym typeface="Kulim Park SemiBold"/>
              </a:defRPr>
            </a:lvl3pPr>
            <a:lvl4pPr marL="1828800" lvl="3" indent="-381000" rtl="0">
              <a:spcBef>
                <a:spcPts val="800"/>
              </a:spcBef>
              <a:spcAft>
                <a:spcPts val="0"/>
              </a:spcAft>
              <a:buClr>
                <a:schemeClr val="accent6"/>
              </a:buClr>
              <a:buSzPts val="2400"/>
              <a:buFont typeface="Kulim Park SemiBold"/>
              <a:buChar char="●"/>
              <a:defRPr>
                <a:solidFill>
                  <a:schemeClr val="accent6"/>
                </a:solidFill>
                <a:latin typeface="Kulim Park SemiBold"/>
                <a:ea typeface="Kulim Park SemiBold"/>
                <a:cs typeface="Kulim Park SemiBold"/>
                <a:sym typeface="Kulim Park SemiBold"/>
              </a:defRPr>
            </a:lvl4pPr>
            <a:lvl5pPr marL="2286000" lvl="4" indent="-381000" rtl="0">
              <a:spcBef>
                <a:spcPts val="800"/>
              </a:spcBef>
              <a:spcAft>
                <a:spcPts val="0"/>
              </a:spcAft>
              <a:buClr>
                <a:schemeClr val="accent6"/>
              </a:buClr>
              <a:buSzPts val="2400"/>
              <a:buFont typeface="Kulim Park SemiBold"/>
              <a:buChar char="○"/>
              <a:defRPr>
                <a:solidFill>
                  <a:schemeClr val="accent6"/>
                </a:solidFill>
                <a:latin typeface="Kulim Park SemiBold"/>
                <a:ea typeface="Kulim Park SemiBold"/>
                <a:cs typeface="Kulim Park SemiBold"/>
                <a:sym typeface="Kulim Park SemiBold"/>
              </a:defRPr>
            </a:lvl5pPr>
            <a:lvl6pPr marL="2743200" lvl="5" indent="-381000" rtl="0">
              <a:spcBef>
                <a:spcPts val="800"/>
              </a:spcBef>
              <a:spcAft>
                <a:spcPts val="0"/>
              </a:spcAft>
              <a:buClr>
                <a:schemeClr val="accent6"/>
              </a:buClr>
              <a:buSzPts val="2400"/>
              <a:buFont typeface="Kulim Park SemiBold"/>
              <a:buChar char="■"/>
              <a:defRPr>
                <a:solidFill>
                  <a:schemeClr val="accent6"/>
                </a:solidFill>
                <a:latin typeface="Kulim Park SemiBold"/>
                <a:ea typeface="Kulim Park SemiBold"/>
                <a:cs typeface="Kulim Park SemiBold"/>
                <a:sym typeface="Kulim Park SemiBold"/>
              </a:defRPr>
            </a:lvl6pPr>
            <a:lvl7pPr marL="3200400" lvl="6" indent="-381000" rtl="0">
              <a:spcBef>
                <a:spcPts val="800"/>
              </a:spcBef>
              <a:spcAft>
                <a:spcPts val="0"/>
              </a:spcAft>
              <a:buClr>
                <a:schemeClr val="accent6"/>
              </a:buClr>
              <a:buSzPts val="2400"/>
              <a:buFont typeface="Kulim Park SemiBold"/>
              <a:buChar char="●"/>
              <a:defRPr>
                <a:solidFill>
                  <a:schemeClr val="accent6"/>
                </a:solidFill>
                <a:latin typeface="Kulim Park SemiBold"/>
                <a:ea typeface="Kulim Park SemiBold"/>
                <a:cs typeface="Kulim Park SemiBold"/>
                <a:sym typeface="Kulim Park SemiBold"/>
              </a:defRPr>
            </a:lvl7pPr>
            <a:lvl8pPr marL="3657600" lvl="7" indent="-381000" rtl="0">
              <a:spcBef>
                <a:spcPts val="800"/>
              </a:spcBef>
              <a:spcAft>
                <a:spcPts val="0"/>
              </a:spcAft>
              <a:buClr>
                <a:schemeClr val="accent6"/>
              </a:buClr>
              <a:buSzPts val="2400"/>
              <a:buFont typeface="Kulim Park SemiBold"/>
              <a:buChar char="○"/>
              <a:defRPr>
                <a:solidFill>
                  <a:schemeClr val="accent6"/>
                </a:solidFill>
                <a:latin typeface="Kulim Park SemiBold"/>
                <a:ea typeface="Kulim Park SemiBold"/>
                <a:cs typeface="Kulim Park SemiBold"/>
                <a:sym typeface="Kulim Park SemiBold"/>
              </a:defRPr>
            </a:lvl8pPr>
            <a:lvl9pPr marL="4114800" lvl="8" indent="-381000" rtl="0">
              <a:spcBef>
                <a:spcPts val="800"/>
              </a:spcBef>
              <a:spcAft>
                <a:spcPts val="800"/>
              </a:spcAft>
              <a:buClr>
                <a:schemeClr val="accent6"/>
              </a:buClr>
              <a:buSzPts val="2400"/>
              <a:buFont typeface="Kulim Park SemiBold"/>
              <a:buChar char="■"/>
              <a:defRPr>
                <a:solidFill>
                  <a:schemeClr val="accent6"/>
                </a:solidFill>
                <a:latin typeface="Kulim Park SemiBold"/>
                <a:ea typeface="Kulim Park SemiBold"/>
                <a:cs typeface="Kulim Park SemiBold"/>
                <a:sym typeface="Kulim Park SemiBold"/>
              </a:defRPr>
            </a:lvl9pPr>
          </a:lstStyle>
          <a:p>
            <a:endParaRPr/>
          </a:p>
        </p:txBody>
      </p:sp>
      <p:sp>
        <p:nvSpPr>
          <p:cNvPr id="24" name="Google Shape;24;p4"/>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25" name="Google Shape;25;p4"/>
          <p:cNvSpPr/>
          <p:nvPr/>
        </p:nvSpPr>
        <p:spPr>
          <a:xfrm>
            <a:off x="-970" y="1"/>
            <a:ext cx="4099451" cy="5145755"/>
          </a:xfrm>
          <a:custGeom>
            <a:avLst/>
            <a:gdLst/>
            <a:ahLst/>
            <a:cxnLst/>
            <a:rect l="l" t="t" r="r" b="b"/>
            <a:pathLst>
              <a:path w="2009535" h="2522429" extrusionOk="0">
                <a:moveTo>
                  <a:pt x="1578387" y="1949978"/>
                </a:moveTo>
                <a:lnTo>
                  <a:pt x="1358608" y="1751220"/>
                </a:lnTo>
                <a:lnTo>
                  <a:pt x="1358842" y="1750986"/>
                </a:lnTo>
                <a:lnTo>
                  <a:pt x="1667606" y="0"/>
                </a:lnTo>
                <a:lnTo>
                  <a:pt x="0" y="0"/>
                </a:lnTo>
                <a:lnTo>
                  <a:pt x="0" y="2522429"/>
                </a:lnTo>
                <a:lnTo>
                  <a:pt x="1880844" y="2522429"/>
                </a:lnTo>
                <a:lnTo>
                  <a:pt x="2009535" y="1793027"/>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6" name="Google Shape;26;p4"/>
          <p:cNvSpPr/>
          <p:nvPr/>
        </p:nvSpPr>
        <p:spPr>
          <a:xfrm>
            <a:off x="2770809" y="0"/>
            <a:ext cx="1172070" cy="3570426"/>
          </a:xfrm>
          <a:custGeom>
            <a:avLst/>
            <a:gdLst/>
            <a:ahLst/>
            <a:cxnLst/>
            <a:rect l="l" t="t" r="r" b="b"/>
            <a:pathLst>
              <a:path w="21600" h="21600" extrusionOk="0">
                <a:moveTo>
                  <a:pt x="11603" y="0"/>
                </a:moveTo>
                <a:lnTo>
                  <a:pt x="0" y="21600"/>
                </a:lnTo>
                <a:lnTo>
                  <a:pt x="10690" y="20324"/>
                </a:lnTo>
                <a:lnTo>
                  <a:pt x="21600" y="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7" name="Google Shape;27;p4"/>
          <p:cNvSpPr/>
          <p:nvPr/>
        </p:nvSpPr>
        <p:spPr>
          <a:xfrm>
            <a:off x="3835223" y="3445179"/>
            <a:ext cx="841968" cy="1698300"/>
          </a:xfrm>
          <a:custGeom>
            <a:avLst/>
            <a:gdLst/>
            <a:ahLst/>
            <a:cxnLst/>
            <a:rect l="l" t="t" r="r" b="b"/>
            <a:pathLst>
              <a:path w="21600" h="21600" extrusionOk="0">
                <a:moveTo>
                  <a:pt x="13915" y="21600"/>
                </a:moveTo>
                <a:lnTo>
                  <a:pt x="21600" y="0"/>
                </a:lnTo>
                <a:lnTo>
                  <a:pt x="6732" y="2683"/>
                </a:lnTo>
                <a:lnTo>
                  <a:pt x="0"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 name="Google Shape;28;p4"/>
          <p:cNvSpPr/>
          <p:nvPr/>
        </p:nvSpPr>
        <p:spPr>
          <a:xfrm>
            <a:off x="2770334" y="3039892"/>
            <a:ext cx="1906902" cy="936306"/>
          </a:xfrm>
          <a:custGeom>
            <a:avLst/>
            <a:gdLst/>
            <a:ahLst/>
            <a:cxnLst/>
            <a:rect l="l" t="t" r="r" b="b"/>
            <a:pathLst>
              <a:path w="21600" h="21600" extrusionOk="0">
                <a:moveTo>
                  <a:pt x="21600" y="9350"/>
                </a:moveTo>
                <a:lnTo>
                  <a:pt x="5076" y="21600"/>
                </a:lnTo>
                <a:lnTo>
                  <a:pt x="0" y="12250"/>
                </a:lnTo>
                <a:lnTo>
                  <a:pt x="16518" y="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9"/>
        <p:cNvGrpSpPr/>
        <p:nvPr/>
      </p:nvGrpSpPr>
      <p:grpSpPr>
        <a:xfrm>
          <a:off x="0" y="0"/>
          <a:ext cx="0" cy="0"/>
          <a:chOff x="0" y="0"/>
          <a:chExt cx="0" cy="0"/>
        </a:xfrm>
      </p:grpSpPr>
      <p:sp>
        <p:nvSpPr>
          <p:cNvPr id="30" name="Google Shape;30;p5"/>
          <p:cNvSpPr/>
          <p:nvPr/>
        </p:nvSpPr>
        <p:spPr>
          <a:xfrm>
            <a:off x="6702144" y="6"/>
            <a:ext cx="2441849" cy="5145755"/>
          </a:xfrm>
          <a:custGeom>
            <a:avLst/>
            <a:gdLst/>
            <a:ahLst/>
            <a:cxnLst/>
            <a:rect l="l" t="t" r="r" b="b"/>
            <a:pathLst>
              <a:path w="1196985" h="2522429" extrusionOk="0">
                <a:moveTo>
                  <a:pt x="359680" y="0"/>
                </a:moveTo>
                <a:lnTo>
                  <a:pt x="0" y="2037095"/>
                </a:lnTo>
                <a:lnTo>
                  <a:pt x="263687" y="1931527"/>
                </a:lnTo>
                <a:lnTo>
                  <a:pt x="405224" y="2059283"/>
                </a:lnTo>
                <a:lnTo>
                  <a:pt x="317639" y="2522429"/>
                </a:lnTo>
                <a:lnTo>
                  <a:pt x="1196986" y="2522429"/>
                </a:lnTo>
                <a:lnTo>
                  <a:pt x="1196986"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1" name="Google Shape;31;p5"/>
          <p:cNvSpPr txBox="1">
            <a:spLocks noGrp="1"/>
          </p:cNvSpPr>
          <p:nvPr>
            <p:ph type="title"/>
          </p:nvPr>
        </p:nvSpPr>
        <p:spPr>
          <a:xfrm>
            <a:off x="626700" y="836000"/>
            <a:ext cx="52761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2" name="Google Shape;32;p5"/>
          <p:cNvSpPr txBox="1">
            <a:spLocks noGrp="1"/>
          </p:cNvSpPr>
          <p:nvPr>
            <p:ph type="body" idx="1"/>
          </p:nvPr>
        </p:nvSpPr>
        <p:spPr>
          <a:xfrm>
            <a:off x="626700" y="1430148"/>
            <a:ext cx="5276100" cy="30339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33" name="Google Shape;33;p5"/>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34" name="Google Shape;34;p5"/>
          <p:cNvGrpSpPr/>
          <p:nvPr/>
        </p:nvGrpSpPr>
        <p:grpSpPr>
          <a:xfrm>
            <a:off x="6327842" y="0"/>
            <a:ext cx="1202103" cy="5143503"/>
            <a:chOff x="3475252" y="0"/>
            <a:chExt cx="1202103" cy="5143503"/>
          </a:xfrm>
        </p:grpSpPr>
        <p:sp>
          <p:nvSpPr>
            <p:cNvPr id="35" name="Google Shape;35;p5"/>
            <p:cNvSpPr/>
            <p:nvPr/>
          </p:nvSpPr>
          <p:spPr>
            <a:xfrm>
              <a:off x="3475252" y="0"/>
              <a:ext cx="1109160" cy="4303854"/>
            </a:xfrm>
            <a:custGeom>
              <a:avLst/>
              <a:gdLst/>
              <a:ahLst/>
              <a:cxnLst/>
              <a:rect l="l" t="t" r="r" b="b"/>
              <a:pathLst>
                <a:path w="21600" h="21600" extrusionOk="0">
                  <a:moveTo>
                    <a:pt x="14802" y="0"/>
                  </a:moveTo>
                  <a:lnTo>
                    <a:pt x="21600" y="0"/>
                  </a:lnTo>
                  <a:lnTo>
                    <a:pt x="7262" y="20919"/>
                  </a:lnTo>
                  <a:lnTo>
                    <a:pt x="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6" name="Google Shape;36;p5"/>
            <p:cNvSpPr/>
            <p:nvPr/>
          </p:nvSpPr>
          <p:spPr>
            <a:xfrm>
              <a:off x="4150099" y="4199096"/>
              <a:ext cx="527256" cy="944406"/>
            </a:xfrm>
            <a:custGeom>
              <a:avLst/>
              <a:gdLst/>
              <a:ahLst/>
              <a:cxnLst/>
              <a:rect l="l" t="t" r="r" b="b"/>
              <a:pathLst>
                <a:path w="21600" h="21600" extrusionOk="0">
                  <a:moveTo>
                    <a:pt x="0" y="21600"/>
                  </a:moveTo>
                  <a:lnTo>
                    <a:pt x="6322" y="3115"/>
                  </a:lnTo>
                  <a:lnTo>
                    <a:pt x="21600" y="0"/>
                  </a:lnTo>
                  <a:lnTo>
                    <a:pt x="14283"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7" name="Google Shape;37;p5"/>
            <p:cNvSpPr/>
            <p:nvPr/>
          </p:nvSpPr>
          <p:spPr>
            <a:xfrm>
              <a:off x="3475252" y="3938588"/>
              <a:ext cx="1202040" cy="626238"/>
            </a:xfrm>
            <a:custGeom>
              <a:avLst/>
              <a:gdLst/>
              <a:ahLst/>
              <a:cxnLst/>
              <a:rect l="l" t="t" r="r" b="b"/>
              <a:pathLst>
                <a:path w="21600" h="21600" extrusionOk="0">
                  <a:moveTo>
                    <a:pt x="0" y="12599"/>
                  </a:moveTo>
                  <a:lnTo>
                    <a:pt x="16414" y="0"/>
                  </a:lnTo>
                  <a:lnTo>
                    <a:pt x="21600" y="8985"/>
                  </a:lnTo>
                  <a:lnTo>
                    <a:pt x="5186" y="2160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_AND_BODY_1">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4325375" y="836000"/>
            <a:ext cx="4256100" cy="396300"/>
          </a:xfrm>
          <a:prstGeom prst="rect">
            <a:avLst/>
          </a:prstGeom>
        </p:spPr>
        <p:txBody>
          <a:bodyPr spcFirstLastPara="1" wrap="square" lIns="0" tIns="0" rIns="0" bIns="0" anchor="b" anchorCtr="0">
            <a:noAutofit/>
          </a:bodyPr>
          <a:lstStyle>
            <a:lvl1pPr lvl="0" rtl="0">
              <a:spcBef>
                <a:spcPts val="0"/>
              </a:spcBef>
              <a:spcAft>
                <a:spcPts val="0"/>
              </a:spcAft>
              <a:buSzPts val="2800"/>
              <a:buNone/>
              <a:defRPr sz="2800"/>
            </a:lvl1pPr>
            <a:lvl2pPr lvl="1" rtl="0">
              <a:spcBef>
                <a:spcPts val="0"/>
              </a:spcBef>
              <a:spcAft>
                <a:spcPts val="0"/>
              </a:spcAft>
              <a:buSzPts val="2800"/>
              <a:buNone/>
              <a:defRPr sz="2800"/>
            </a:lvl2pPr>
            <a:lvl3pPr lvl="2" rtl="0">
              <a:spcBef>
                <a:spcPts val="0"/>
              </a:spcBef>
              <a:spcAft>
                <a:spcPts val="0"/>
              </a:spcAft>
              <a:buSzPts val="2800"/>
              <a:buNone/>
              <a:defRPr sz="2800"/>
            </a:lvl3pPr>
            <a:lvl4pPr lvl="3" rtl="0">
              <a:spcBef>
                <a:spcPts val="0"/>
              </a:spcBef>
              <a:spcAft>
                <a:spcPts val="0"/>
              </a:spcAft>
              <a:buSzPts val="2800"/>
              <a:buNone/>
              <a:defRPr sz="2800"/>
            </a:lvl4pPr>
            <a:lvl5pPr lvl="4" rtl="0">
              <a:spcBef>
                <a:spcPts val="0"/>
              </a:spcBef>
              <a:spcAft>
                <a:spcPts val="0"/>
              </a:spcAft>
              <a:buSzPts val="2800"/>
              <a:buNone/>
              <a:defRPr sz="2800"/>
            </a:lvl5pPr>
            <a:lvl6pPr lvl="5" rtl="0">
              <a:spcBef>
                <a:spcPts val="0"/>
              </a:spcBef>
              <a:spcAft>
                <a:spcPts val="0"/>
              </a:spcAft>
              <a:buSzPts val="2800"/>
              <a:buNone/>
              <a:defRPr sz="2800"/>
            </a:lvl6pPr>
            <a:lvl7pPr lvl="6" rtl="0">
              <a:spcBef>
                <a:spcPts val="0"/>
              </a:spcBef>
              <a:spcAft>
                <a:spcPts val="0"/>
              </a:spcAft>
              <a:buSzPts val="2800"/>
              <a:buNone/>
              <a:defRPr sz="2800"/>
            </a:lvl7pPr>
            <a:lvl8pPr lvl="7" rtl="0">
              <a:spcBef>
                <a:spcPts val="0"/>
              </a:spcBef>
              <a:spcAft>
                <a:spcPts val="0"/>
              </a:spcAft>
              <a:buSzPts val="2800"/>
              <a:buNone/>
              <a:defRPr sz="2800"/>
            </a:lvl8pPr>
            <a:lvl9pPr lvl="8" rtl="0">
              <a:spcBef>
                <a:spcPts val="0"/>
              </a:spcBef>
              <a:spcAft>
                <a:spcPts val="0"/>
              </a:spcAft>
              <a:buSzPts val="2800"/>
              <a:buNone/>
              <a:defRPr sz="2800"/>
            </a:lvl9pPr>
          </a:lstStyle>
          <a:p>
            <a:endParaRPr/>
          </a:p>
        </p:txBody>
      </p:sp>
      <p:sp>
        <p:nvSpPr>
          <p:cNvPr id="40" name="Google Shape;40;p6"/>
          <p:cNvSpPr txBox="1">
            <a:spLocks noGrp="1"/>
          </p:cNvSpPr>
          <p:nvPr>
            <p:ph type="body" idx="1"/>
          </p:nvPr>
        </p:nvSpPr>
        <p:spPr>
          <a:xfrm>
            <a:off x="4325375" y="1353949"/>
            <a:ext cx="4256100" cy="15696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41" name="Google Shape;41;p6"/>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2" name="Google Shape;42;p6"/>
          <p:cNvSpPr/>
          <p:nvPr/>
        </p:nvSpPr>
        <p:spPr>
          <a:xfrm>
            <a:off x="-970" y="1"/>
            <a:ext cx="4099451" cy="5145755"/>
          </a:xfrm>
          <a:custGeom>
            <a:avLst/>
            <a:gdLst/>
            <a:ahLst/>
            <a:cxnLst/>
            <a:rect l="l" t="t" r="r" b="b"/>
            <a:pathLst>
              <a:path w="2009535" h="2522429" extrusionOk="0">
                <a:moveTo>
                  <a:pt x="1578387" y="1949978"/>
                </a:moveTo>
                <a:lnTo>
                  <a:pt x="1358608" y="1751220"/>
                </a:lnTo>
                <a:lnTo>
                  <a:pt x="1358842" y="1750986"/>
                </a:lnTo>
                <a:lnTo>
                  <a:pt x="1667606" y="0"/>
                </a:lnTo>
                <a:lnTo>
                  <a:pt x="0" y="0"/>
                </a:lnTo>
                <a:lnTo>
                  <a:pt x="0" y="2522429"/>
                </a:lnTo>
                <a:lnTo>
                  <a:pt x="1880844" y="2522429"/>
                </a:lnTo>
                <a:lnTo>
                  <a:pt x="2009535" y="17930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3" name="Google Shape;43;p6"/>
          <p:cNvSpPr/>
          <p:nvPr/>
        </p:nvSpPr>
        <p:spPr>
          <a:xfrm>
            <a:off x="2770809" y="0"/>
            <a:ext cx="1172070" cy="3570426"/>
          </a:xfrm>
          <a:custGeom>
            <a:avLst/>
            <a:gdLst/>
            <a:ahLst/>
            <a:cxnLst/>
            <a:rect l="l" t="t" r="r" b="b"/>
            <a:pathLst>
              <a:path w="21600" h="21600" extrusionOk="0">
                <a:moveTo>
                  <a:pt x="11603" y="0"/>
                </a:moveTo>
                <a:lnTo>
                  <a:pt x="0" y="21600"/>
                </a:lnTo>
                <a:lnTo>
                  <a:pt x="10690" y="20324"/>
                </a:lnTo>
                <a:lnTo>
                  <a:pt x="21600" y="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4" name="Google Shape;44;p6"/>
          <p:cNvSpPr/>
          <p:nvPr/>
        </p:nvSpPr>
        <p:spPr>
          <a:xfrm>
            <a:off x="3835223" y="3445179"/>
            <a:ext cx="841968" cy="1698300"/>
          </a:xfrm>
          <a:custGeom>
            <a:avLst/>
            <a:gdLst/>
            <a:ahLst/>
            <a:cxnLst/>
            <a:rect l="l" t="t" r="r" b="b"/>
            <a:pathLst>
              <a:path w="21600" h="21600" extrusionOk="0">
                <a:moveTo>
                  <a:pt x="13915" y="21600"/>
                </a:moveTo>
                <a:lnTo>
                  <a:pt x="21600" y="0"/>
                </a:lnTo>
                <a:lnTo>
                  <a:pt x="6732" y="2683"/>
                </a:lnTo>
                <a:lnTo>
                  <a:pt x="0"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5" name="Google Shape;45;p6"/>
          <p:cNvSpPr/>
          <p:nvPr/>
        </p:nvSpPr>
        <p:spPr>
          <a:xfrm>
            <a:off x="2770334" y="3039892"/>
            <a:ext cx="1906902" cy="936306"/>
          </a:xfrm>
          <a:custGeom>
            <a:avLst/>
            <a:gdLst/>
            <a:ahLst/>
            <a:cxnLst/>
            <a:rect l="l" t="t" r="r" b="b"/>
            <a:pathLst>
              <a:path w="21600" h="21600" extrusionOk="0">
                <a:moveTo>
                  <a:pt x="21600" y="9350"/>
                </a:moveTo>
                <a:lnTo>
                  <a:pt x="5076" y="21600"/>
                </a:lnTo>
                <a:lnTo>
                  <a:pt x="0" y="12250"/>
                </a:lnTo>
                <a:lnTo>
                  <a:pt x="16518" y="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6"/>
        <p:cNvGrpSpPr/>
        <p:nvPr/>
      </p:nvGrpSpPr>
      <p:grpSpPr>
        <a:xfrm>
          <a:off x="0" y="0"/>
          <a:ext cx="0" cy="0"/>
          <a:chOff x="0" y="0"/>
          <a:chExt cx="0" cy="0"/>
        </a:xfrm>
      </p:grpSpPr>
      <p:sp>
        <p:nvSpPr>
          <p:cNvPr id="47" name="Google Shape;47;p7"/>
          <p:cNvSpPr/>
          <p:nvPr/>
        </p:nvSpPr>
        <p:spPr>
          <a:xfrm>
            <a:off x="6702144" y="6"/>
            <a:ext cx="2441849" cy="5145755"/>
          </a:xfrm>
          <a:custGeom>
            <a:avLst/>
            <a:gdLst/>
            <a:ahLst/>
            <a:cxnLst/>
            <a:rect l="l" t="t" r="r" b="b"/>
            <a:pathLst>
              <a:path w="1196985" h="2522429" extrusionOk="0">
                <a:moveTo>
                  <a:pt x="359680" y="0"/>
                </a:moveTo>
                <a:lnTo>
                  <a:pt x="0" y="2037095"/>
                </a:lnTo>
                <a:lnTo>
                  <a:pt x="263687" y="1931527"/>
                </a:lnTo>
                <a:lnTo>
                  <a:pt x="405224" y="2059283"/>
                </a:lnTo>
                <a:lnTo>
                  <a:pt x="317639" y="2522429"/>
                </a:lnTo>
                <a:lnTo>
                  <a:pt x="1196986" y="2522429"/>
                </a:lnTo>
                <a:lnTo>
                  <a:pt x="1196986"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48" name="Google Shape;48;p7"/>
          <p:cNvGrpSpPr/>
          <p:nvPr/>
        </p:nvGrpSpPr>
        <p:grpSpPr>
          <a:xfrm>
            <a:off x="6327842" y="0"/>
            <a:ext cx="1202103" cy="5143503"/>
            <a:chOff x="3475252" y="0"/>
            <a:chExt cx="1202103" cy="5143503"/>
          </a:xfrm>
        </p:grpSpPr>
        <p:sp>
          <p:nvSpPr>
            <p:cNvPr id="49" name="Google Shape;49;p7"/>
            <p:cNvSpPr/>
            <p:nvPr/>
          </p:nvSpPr>
          <p:spPr>
            <a:xfrm>
              <a:off x="3475252" y="0"/>
              <a:ext cx="1109160" cy="4303854"/>
            </a:xfrm>
            <a:custGeom>
              <a:avLst/>
              <a:gdLst/>
              <a:ahLst/>
              <a:cxnLst/>
              <a:rect l="l" t="t" r="r" b="b"/>
              <a:pathLst>
                <a:path w="21600" h="21600" extrusionOk="0">
                  <a:moveTo>
                    <a:pt x="14802" y="0"/>
                  </a:moveTo>
                  <a:lnTo>
                    <a:pt x="21600" y="0"/>
                  </a:lnTo>
                  <a:lnTo>
                    <a:pt x="7262" y="20919"/>
                  </a:lnTo>
                  <a:lnTo>
                    <a:pt x="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0" name="Google Shape;50;p7"/>
            <p:cNvSpPr/>
            <p:nvPr/>
          </p:nvSpPr>
          <p:spPr>
            <a:xfrm>
              <a:off x="4150099" y="4199096"/>
              <a:ext cx="527256" cy="944406"/>
            </a:xfrm>
            <a:custGeom>
              <a:avLst/>
              <a:gdLst/>
              <a:ahLst/>
              <a:cxnLst/>
              <a:rect l="l" t="t" r="r" b="b"/>
              <a:pathLst>
                <a:path w="21600" h="21600" extrusionOk="0">
                  <a:moveTo>
                    <a:pt x="0" y="21600"/>
                  </a:moveTo>
                  <a:lnTo>
                    <a:pt x="6322" y="3115"/>
                  </a:lnTo>
                  <a:lnTo>
                    <a:pt x="21600" y="0"/>
                  </a:lnTo>
                  <a:lnTo>
                    <a:pt x="14283"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 name="Google Shape;51;p7"/>
            <p:cNvSpPr/>
            <p:nvPr/>
          </p:nvSpPr>
          <p:spPr>
            <a:xfrm>
              <a:off x="3475252" y="3938588"/>
              <a:ext cx="1202040" cy="626238"/>
            </a:xfrm>
            <a:custGeom>
              <a:avLst/>
              <a:gdLst/>
              <a:ahLst/>
              <a:cxnLst/>
              <a:rect l="l" t="t" r="r" b="b"/>
              <a:pathLst>
                <a:path w="21600" h="21600" extrusionOk="0">
                  <a:moveTo>
                    <a:pt x="0" y="12599"/>
                  </a:moveTo>
                  <a:lnTo>
                    <a:pt x="16414" y="0"/>
                  </a:lnTo>
                  <a:lnTo>
                    <a:pt x="21600" y="8985"/>
                  </a:lnTo>
                  <a:lnTo>
                    <a:pt x="5186" y="2160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52" name="Google Shape;52;p7"/>
          <p:cNvSpPr txBox="1">
            <a:spLocks noGrp="1"/>
          </p:cNvSpPr>
          <p:nvPr>
            <p:ph type="title"/>
          </p:nvPr>
        </p:nvSpPr>
        <p:spPr>
          <a:xfrm>
            <a:off x="626700" y="836000"/>
            <a:ext cx="52761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3" name="Google Shape;53;p7"/>
          <p:cNvSpPr txBox="1">
            <a:spLocks noGrp="1"/>
          </p:cNvSpPr>
          <p:nvPr>
            <p:ph type="body" idx="1"/>
          </p:nvPr>
        </p:nvSpPr>
        <p:spPr>
          <a:xfrm>
            <a:off x="626700" y="1430150"/>
            <a:ext cx="2465100" cy="32217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54" name="Google Shape;54;p7"/>
          <p:cNvSpPr txBox="1">
            <a:spLocks noGrp="1"/>
          </p:cNvSpPr>
          <p:nvPr>
            <p:ph type="body" idx="2"/>
          </p:nvPr>
        </p:nvSpPr>
        <p:spPr>
          <a:xfrm>
            <a:off x="3437676" y="1430150"/>
            <a:ext cx="2465100" cy="32217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55" name="Google Shape;55;p7"/>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56"/>
        <p:cNvGrpSpPr/>
        <p:nvPr/>
      </p:nvGrpSpPr>
      <p:grpSpPr>
        <a:xfrm>
          <a:off x="0" y="0"/>
          <a:ext cx="0" cy="0"/>
          <a:chOff x="0" y="0"/>
          <a:chExt cx="0" cy="0"/>
        </a:xfrm>
      </p:grpSpPr>
      <p:grpSp>
        <p:nvGrpSpPr>
          <p:cNvPr id="57" name="Google Shape;57;p8"/>
          <p:cNvGrpSpPr/>
          <p:nvPr/>
        </p:nvGrpSpPr>
        <p:grpSpPr>
          <a:xfrm>
            <a:off x="7637092" y="0"/>
            <a:ext cx="1202103" cy="5143503"/>
            <a:chOff x="3475252" y="0"/>
            <a:chExt cx="1202103" cy="5143503"/>
          </a:xfrm>
        </p:grpSpPr>
        <p:sp>
          <p:nvSpPr>
            <p:cNvPr id="58" name="Google Shape;58;p8"/>
            <p:cNvSpPr/>
            <p:nvPr/>
          </p:nvSpPr>
          <p:spPr>
            <a:xfrm>
              <a:off x="3475252" y="0"/>
              <a:ext cx="1109160" cy="4303854"/>
            </a:xfrm>
            <a:custGeom>
              <a:avLst/>
              <a:gdLst/>
              <a:ahLst/>
              <a:cxnLst/>
              <a:rect l="l" t="t" r="r" b="b"/>
              <a:pathLst>
                <a:path w="21600" h="21600" extrusionOk="0">
                  <a:moveTo>
                    <a:pt x="14802" y="0"/>
                  </a:moveTo>
                  <a:lnTo>
                    <a:pt x="21600" y="0"/>
                  </a:lnTo>
                  <a:lnTo>
                    <a:pt x="7262" y="20919"/>
                  </a:lnTo>
                  <a:lnTo>
                    <a:pt x="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9" name="Google Shape;59;p8"/>
            <p:cNvSpPr/>
            <p:nvPr/>
          </p:nvSpPr>
          <p:spPr>
            <a:xfrm>
              <a:off x="4150099" y="4199096"/>
              <a:ext cx="527256" cy="944406"/>
            </a:xfrm>
            <a:custGeom>
              <a:avLst/>
              <a:gdLst/>
              <a:ahLst/>
              <a:cxnLst/>
              <a:rect l="l" t="t" r="r" b="b"/>
              <a:pathLst>
                <a:path w="21600" h="21600" extrusionOk="0">
                  <a:moveTo>
                    <a:pt x="0" y="21600"/>
                  </a:moveTo>
                  <a:lnTo>
                    <a:pt x="6322" y="3115"/>
                  </a:lnTo>
                  <a:lnTo>
                    <a:pt x="21600" y="0"/>
                  </a:lnTo>
                  <a:lnTo>
                    <a:pt x="14283"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0" name="Google Shape;60;p8"/>
            <p:cNvSpPr/>
            <p:nvPr/>
          </p:nvSpPr>
          <p:spPr>
            <a:xfrm>
              <a:off x="3475252" y="3938588"/>
              <a:ext cx="1202040" cy="626238"/>
            </a:xfrm>
            <a:custGeom>
              <a:avLst/>
              <a:gdLst/>
              <a:ahLst/>
              <a:cxnLst/>
              <a:rect l="l" t="t" r="r" b="b"/>
              <a:pathLst>
                <a:path w="21600" h="21600" extrusionOk="0">
                  <a:moveTo>
                    <a:pt x="0" y="12599"/>
                  </a:moveTo>
                  <a:lnTo>
                    <a:pt x="16414" y="0"/>
                  </a:lnTo>
                  <a:lnTo>
                    <a:pt x="21600" y="8985"/>
                  </a:lnTo>
                  <a:lnTo>
                    <a:pt x="5186" y="2160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61" name="Google Shape;61;p8"/>
          <p:cNvSpPr txBox="1">
            <a:spLocks noGrp="1"/>
          </p:cNvSpPr>
          <p:nvPr>
            <p:ph type="title"/>
          </p:nvPr>
        </p:nvSpPr>
        <p:spPr>
          <a:xfrm>
            <a:off x="626700" y="836000"/>
            <a:ext cx="65292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2" name="Google Shape;62;p8"/>
          <p:cNvSpPr txBox="1">
            <a:spLocks noGrp="1"/>
          </p:cNvSpPr>
          <p:nvPr>
            <p:ph type="body" idx="1"/>
          </p:nvPr>
        </p:nvSpPr>
        <p:spPr>
          <a:xfrm>
            <a:off x="626600" y="1430150"/>
            <a:ext cx="2034000" cy="32067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63" name="Google Shape;63;p8"/>
          <p:cNvSpPr txBox="1">
            <a:spLocks noGrp="1"/>
          </p:cNvSpPr>
          <p:nvPr>
            <p:ph type="body" idx="2"/>
          </p:nvPr>
        </p:nvSpPr>
        <p:spPr>
          <a:xfrm>
            <a:off x="2874224" y="1430150"/>
            <a:ext cx="2034000" cy="32067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64" name="Google Shape;64;p8"/>
          <p:cNvSpPr txBox="1">
            <a:spLocks noGrp="1"/>
          </p:cNvSpPr>
          <p:nvPr>
            <p:ph type="body" idx="3"/>
          </p:nvPr>
        </p:nvSpPr>
        <p:spPr>
          <a:xfrm>
            <a:off x="5121848" y="1430150"/>
            <a:ext cx="2034000" cy="32067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65" name="Google Shape;65;p8"/>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9"/>
          <p:cNvSpPr/>
          <p:nvPr/>
        </p:nvSpPr>
        <p:spPr>
          <a:xfrm>
            <a:off x="6702144" y="6"/>
            <a:ext cx="2441849" cy="5145755"/>
          </a:xfrm>
          <a:custGeom>
            <a:avLst/>
            <a:gdLst/>
            <a:ahLst/>
            <a:cxnLst/>
            <a:rect l="l" t="t" r="r" b="b"/>
            <a:pathLst>
              <a:path w="1196985" h="2522429" extrusionOk="0">
                <a:moveTo>
                  <a:pt x="359680" y="0"/>
                </a:moveTo>
                <a:lnTo>
                  <a:pt x="0" y="2037095"/>
                </a:lnTo>
                <a:lnTo>
                  <a:pt x="263687" y="1931527"/>
                </a:lnTo>
                <a:lnTo>
                  <a:pt x="405224" y="2059283"/>
                </a:lnTo>
                <a:lnTo>
                  <a:pt x="317639" y="2522429"/>
                </a:lnTo>
                <a:lnTo>
                  <a:pt x="1196986" y="2522429"/>
                </a:lnTo>
                <a:lnTo>
                  <a:pt x="1196986"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68" name="Google Shape;68;p9"/>
          <p:cNvGrpSpPr/>
          <p:nvPr/>
        </p:nvGrpSpPr>
        <p:grpSpPr>
          <a:xfrm>
            <a:off x="6327842" y="0"/>
            <a:ext cx="1202103" cy="5143503"/>
            <a:chOff x="3475252" y="0"/>
            <a:chExt cx="1202103" cy="5143503"/>
          </a:xfrm>
        </p:grpSpPr>
        <p:sp>
          <p:nvSpPr>
            <p:cNvPr id="69" name="Google Shape;69;p9"/>
            <p:cNvSpPr/>
            <p:nvPr/>
          </p:nvSpPr>
          <p:spPr>
            <a:xfrm>
              <a:off x="3475252" y="0"/>
              <a:ext cx="1109160" cy="4303854"/>
            </a:xfrm>
            <a:custGeom>
              <a:avLst/>
              <a:gdLst/>
              <a:ahLst/>
              <a:cxnLst/>
              <a:rect l="l" t="t" r="r" b="b"/>
              <a:pathLst>
                <a:path w="21600" h="21600" extrusionOk="0">
                  <a:moveTo>
                    <a:pt x="14802" y="0"/>
                  </a:moveTo>
                  <a:lnTo>
                    <a:pt x="21600" y="0"/>
                  </a:lnTo>
                  <a:lnTo>
                    <a:pt x="7262" y="20919"/>
                  </a:lnTo>
                  <a:lnTo>
                    <a:pt x="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0" name="Google Shape;70;p9"/>
            <p:cNvSpPr/>
            <p:nvPr/>
          </p:nvSpPr>
          <p:spPr>
            <a:xfrm>
              <a:off x="4150099" y="4199096"/>
              <a:ext cx="527256" cy="944406"/>
            </a:xfrm>
            <a:custGeom>
              <a:avLst/>
              <a:gdLst/>
              <a:ahLst/>
              <a:cxnLst/>
              <a:rect l="l" t="t" r="r" b="b"/>
              <a:pathLst>
                <a:path w="21600" h="21600" extrusionOk="0">
                  <a:moveTo>
                    <a:pt x="0" y="21600"/>
                  </a:moveTo>
                  <a:lnTo>
                    <a:pt x="6322" y="3115"/>
                  </a:lnTo>
                  <a:lnTo>
                    <a:pt x="21600" y="0"/>
                  </a:lnTo>
                  <a:lnTo>
                    <a:pt x="14283"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1" name="Google Shape;71;p9"/>
            <p:cNvSpPr/>
            <p:nvPr/>
          </p:nvSpPr>
          <p:spPr>
            <a:xfrm>
              <a:off x="3475252" y="3938588"/>
              <a:ext cx="1202040" cy="626238"/>
            </a:xfrm>
            <a:custGeom>
              <a:avLst/>
              <a:gdLst/>
              <a:ahLst/>
              <a:cxnLst/>
              <a:rect l="l" t="t" r="r" b="b"/>
              <a:pathLst>
                <a:path w="21600" h="21600" extrusionOk="0">
                  <a:moveTo>
                    <a:pt x="0" y="12599"/>
                  </a:moveTo>
                  <a:lnTo>
                    <a:pt x="16414" y="0"/>
                  </a:lnTo>
                  <a:lnTo>
                    <a:pt x="21600" y="8985"/>
                  </a:lnTo>
                  <a:lnTo>
                    <a:pt x="5186" y="2160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72" name="Google Shape;72;p9"/>
          <p:cNvSpPr txBox="1">
            <a:spLocks noGrp="1"/>
          </p:cNvSpPr>
          <p:nvPr>
            <p:ph type="title"/>
          </p:nvPr>
        </p:nvSpPr>
        <p:spPr>
          <a:xfrm>
            <a:off x="626700" y="836000"/>
            <a:ext cx="52761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3" name="Google Shape;73;p9"/>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 Wide">
  <p:cSld name="TITLE_ONLY_1">
    <p:spTree>
      <p:nvGrpSpPr>
        <p:cNvPr id="1" name="Shape 74"/>
        <p:cNvGrpSpPr/>
        <p:nvPr/>
      </p:nvGrpSpPr>
      <p:grpSpPr>
        <a:xfrm>
          <a:off x="0" y="0"/>
          <a:ext cx="0" cy="0"/>
          <a:chOff x="0" y="0"/>
          <a:chExt cx="0" cy="0"/>
        </a:xfrm>
      </p:grpSpPr>
      <p:grpSp>
        <p:nvGrpSpPr>
          <p:cNvPr id="75" name="Google Shape;75;p10"/>
          <p:cNvGrpSpPr/>
          <p:nvPr/>
        </p:nvGrpSpPr>
        <p:grpSpPr>
          <a:xfrm>
            <a:off x="7637092" y="0"/>
            <a:ext cx="1202103" cy="5143503"/>
            <a:chOff x="3475252" y="0"/>
            <a:chExt cx="1202103" cy="5143503"/>
          </a:xfrm>
        </p:grpSpPr>
        <p:sp>
          <p:nvSpPr>
            <p:cNvPr id="76" name="Google Shape;76;p10"/>
            <p:cNvSpPr/>
            <p:nvPr/>
          </p:nvSpPr>
          <p:spPr>
            <a:xfrm>
              <a:off x="3475252" y="0"/>
              <a:ext cx="1109160" cy="4303854"/>
            </a:xfrm>
            <a:custGeom>
              <a:avLst/>
              <a:gdLst/>
              <a:ahLst/>
              <a:cxnLst/>
              <a:rect l="l" t="t" r="r" b="b"/>
              <a:pathLst>
                <a:path w="21600" h="21600" extrusionOk="0">
                  <a:moveTo>
                    <a:pt x="14802" y="0"/>
                  </a:moveTo>
                  <a:lnTo>
                    <a:pt x="21600" y="0"/>
                  </a:lnTo>
                  <a:lnTo>
                    <a:pt x="7262" y="20919"/>
                  </a:lnTo>
                  <a:lnTo>
                    <a:pt x="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7" name="Google Shape;77;p10"/>
            <p:cNvSpPr/>
            <p:nvPr/>
          </p:nvSpPr>
          <p:spPr>
            <a:xfrm>
              <a:off x="4150099" y="4199096"/>
              <a:ext cx="527256" cy="944406"/>
            </a:xfrm>
            <a:custGeom>
              <a:avLst/>
              <a:gdLst/>
              <a:ahLst/>
              <a:cxnLst/>
              <a:rect l="l" t="t" r="r" b="b"/>
              <a:pathLst>
                <a:path w="21600" h="21600" extrusionOk="0">
                  <a:moveTo>
                    <a:pt x="0" y="21600"/>
                  </a:moveTo>
                  <a:lnTo>
                    <a:pt x="6322" y="3115"/>
                  </a:lnTo>
                  <a:lnTo>
                    <a:pt x="21600" y="0"/>
                  </a:lnTo>
                  <a:lnTo>
                    <a:pt x="14283"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8" name="Google Shape;78;p10"/>
            <p:cNvSpPr/>
            <p:nvPr/>
          </p:nvSpPr>
          <p:spPr>
            <a:xfrm>
              <a:off x="3475252" y="3938588"/>
              <a:ext cx="1202040" cy="626238"/>
            </a:xfrm>
            <a:custGeom>
              <a:avLst/>
              <a:gdLst/>
              <a:ahLst/>
              <a:cxnLst/>
              <a:rect l="l" t="t" r="r" b="b"/>
              <a:pathLst>
                <a:path w="21600" h="21600" extrusionOk="0">
                  <a:moveTo>
                    <a:pt x="0" y="12599"/>
                  </a:moveTo>
                  <a:lnTo>
                    <a:pt x="16414" y="0"/>
                  </a:lnTo>
                  <a:lnTo>
                    <a:pt x="21600" y="8985"/>
                  </a:lnTo>
                  <a:lnTo>
                    <a:pt x="5186" y="2160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79" name="Google Shape;79;p10"/>
          <p:cNvSpPr txBox="1">
            <a:spLocks noGrp="1"/>
          </p:cNvSpPr>
          <p:nvPr>
            <p:ph type="title"/>
          </p:nvPr>
        </p:nvSpPr>
        <p:spPr>
          <a:xfrm>
            <a:off x="626700" y="836000"/>
            <a:ext cx="52761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0" name="Google Shape;80;p10"/>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6700" y="836000"/>
            <a:ext cx="5276100" cy="396300"/>
          </a:xfrm>
          <a:prstGeom prst="rect">
            <a:avLst/>
          </a:prstGeom>
          <a:noFill/>
          <a:ln>
            <a:noFill/>
          </a:ln>
        </p:spPr>
        <p:txBody>
          <a:bodyPr spcFirstLastPara="1" wrap="square" lIns="0" tIns="0" rIns="0" bIns="0" anchor="b" anchorCtr="0">
            <a:noAutofit/>
          </a:bodyPr>
          <a:lstStyle>
            <a:lvl1pPr lvl="0" rtl="0">
              <a:lnSpc>
                <a:spcPct val="80000"/>
              </a:lnSpc>
              <a:spcBef>
                <a:spcPts val="0"/>
              </a:spcBef>
              <a:spcAft>
                <a:spcPts val="0"/>
              </a:spcAft>
              <a:buClr>
                <a:schemeClr val="accent3"/>
              </a:buClr>
              <a:buSzPts val="3200"/>
              <a:buFont typeface="Kulim Park"/>
              <a:buNone/>
              <a:defRPr sz="3200" b="1">
                <a:solidFill>
                  <a:schemeClr val="accent3"/>
                </a:solidFill>
                <a:latin typeface="Kulim Park"/>
                <a:ea typeface="Kulim Park"/>
                <a:cs typeface="Kulim Park"/>
                <a:sym typeface="Kulim Park"/>
              </a:defRPr>
            </a:lvl1pPr>
            <a:lvl2pPr lvl="1" rtl="0">
              <a:lnSpc>
                <a:spcPct val="80000"/>
              </a:lnSpc>
              <a:spcBef>
                <a:spcPts val="0"/>
              </a:spcBef>
              <a:spcAft>
                <a:spcPts val="0"/>
              </a:spcAft>
              <a:buClr>
                <a:schemeClr val="accent3"/>
              </a:buClr>
              <a:buSzPts val="3200"/>
              <a:buFont typeface="Kulim Park"/>
              <a:buNone/>
              <a:defRPr sz="3200" b="1">
                <a:solidFill>
                  <a:schemeClr val="accent3"/>
                </a:solidFill>
                <a:latin typeface="Kulim Park"/>
                <a:ea typeface="Kulim Park"/>
                <a:cs typeface="Kulim Park"/>
                <a:sym typeface="Kulim Park"/>
              </a:defRPr>
            </a:lvl2pPr>
            <a:lvl3pPr lvl="2" rtl="0">
              <a:lnSpc>
                <a:spcPct val="80000"/>
              </a:lnSpc>
              <a:spcBef>
                <a:spcPts val="0"/>
              </a:spcBef>
              <a:spcAft>
                <a:spcPts val="0"/>
              </a:spcAft>
              <a:buClr>
                <a:schemeClr val="accent3"/>
              </a:buClr>
              <a:buSzPts val="3200"/>
              <a:buFont typeface="Kulim Park"/>
              <a:buNone/>
              <a:defRPr sz="3200" b="1">
                <a:solidFill>
                  <a:schemeClr val="accent3"/>
                </a:solidFill>
                <a:latin typeface="Kulim Park"/>
                <a:ea typeface="Kulim Park"/>
                <a:cs typeface="Kulim Park"/>
                <a:sym typeface="Kulim Park"/>
              </a:defRPr>
            </a:lvl3pPr>
            <a:lvl4pPr lvl="3" rtl="0">
              <a:lnSpc>
                <a:spcPct val="80000"/>
              </a:lnSpc>
              <a:spcBef>
                <a:spcPts val="0"/>
              </a:spcBef>
              <a:spcAft>
                <a:spcPts val="0"/>
              </a:spcAft>
              <a:buClr>
                <a:schemeClr val="accent3"/>
              </a:buClr>
              <a:buSzPts val="3200"/>
              <a:buFont typeface="Kulim Park"/>
              <a:buNone/>
              <a:defRPr sz="3200" b="1">
                <a:solidFill>
                  <a:schemeClr val="accent3"/>
                </a:solidFill>
                <a:latin typeface="Kulim Park"/>
                <a:ea typeface="Kulim Park"/>
                <a:cs typeface="Kulim Park"/>
                <a:sym typeface="Kulim Park"/>
              </a:defRPr>
            </a:lvl4pPr>
            <a:lvl5pPr lvl="4" rtl="0">
              <a:lnSpc>
                <a:spcPct val="80000"/>
              </a:lnSpc>
              <a:spcBef>
                <a:spcPts val="0"/>
              </a:spcBef>
              <a:spcAft>
                <a:spcPts val="0"/>
              </a:spcAft>
              <a:buClr>
                <a:schemeClr val="accent3"/>
              </a:buClr>
              <a:buSzPts val="3200"/>
              <a:buFont typeface="Kulim Park"/>
              <a:buNone/>
              <a:defRPr sz="3200" b="1">
                <a:solidFill>
                  <a:schemeClr val="accent3"/>
                </a:solidFill>
                <a:latin typeface="Kulim Park"/>
                <a:ea typeface="Kulim Park"/>
                <a:cs typeface="Kulim Park"/>
                <a:sym typeface="Kulim Park"/>
              </a:defRPr>
            </a:lvl5pPr>
            <a:lvl6pPr lvl="5" rtl="0">
              <a:lnSpc>
                <a:spcPct val="80000"/>
              </a:lnSpc>
              <a:spcBef>
                <a:spcPts val="0"/>
              </a:spcBef>
              <a:spcAft>
                <a:spcPts val="0"/>
              </a:spcAft>
              <a:buClr>
                <a:schemeClr val="accent3"/>
              </a:buClr>
              <a:buSzPts val="3200"/>
              <a:buFont typeface="Kulim Park"/>
              <a:buNone/>
              <a:defRPr sz="3200" b="1">
                <a:solidFill>
                  <a:schemeClr val="accent3"/>
                </a:solidFill>
                <a:latin typeface="Kulim Park"/>
                <a:ea typeface="Kulim Park"/>
                <a:cs typeface="Kulim Park"/>
                <a:sym typeface="Kulim Park"/>
              </a:defRPr>
            </a:lvl6pPr>
            <a:lvl7pPr lvl="6" rtl="0">
              <a:lnSpc>
                <a:spcPct val="80000"/>
              </a:lnSpc>
              <a:spcBef>
                <a:spcPts val="0"/>
              </a:spcBef>
              <a:spcAft>
                <a:spcPts val="0"/>
              </a:spcAft>
              <a:buClr>
                <a:schemeClr val="accent3"/>
              </a:buClr>
              <a:buSzPts val="3200"/>
              <a:buFont typeface="Kulim Park"/>
              <a:buNone/>
              <a:defRPr sz="3200" b="1">
                <a:solidFill>
                  <a:schemeClr val="accent3"/>
                </a:solidFill>
                <a:latin typeface="Kulim Park"/>
                <a:ea typeface="Kulim Park"/>
                <a:cs typeface="Kulim Park"/>
                <a:sym typeface="Kulim Park"/>
              </a:defRPr>
            </a:lvl7pPr>
            <a:lvl8pPr lvl="7" rtl="0">
              <a:lnSpc>
                <a:spcPct val="80000"/>
              </a:lnSpc>
              <a:spcBef>
                <a:spcPts val="0"/>
              </a:spcBef>
              <a:spcAft>
                <a:spcPts val="0"/>
              </a:spcAft>
              <a:buClr>
                <a:schemeClr val="accent3"/>
              </a:buClr>
              <a:buSzPts val="3200"/>
              <a:buFont typeface="Kulim Park"/>
              <a:buNone/>
              <a:defRPr sz="3200" b="1">
                <a:solidFill>
                  <a:schemeClr val="accent3"/>
                </a:solidFill>
                <a:latin typeface="Kulim Park"/>
                <a:ea typeface="Kulim Park"/>
                <a:cs typeface="Kulim Park"/>
                <a:sym typeface="Kulim Park"/>
              </a:defRPr>
            </a:lvl8pPr>
            <a:lvl9pPr lvl="8" rtl="0">
              <a:lnSpc>
                <a:spcPct val="80000"/>
              </a:lnSpc>
              <a:spcBef>
                <a:spcPts val="0"/>
              </a:spcBef>
              <a:spcAft>
                <a:spcPts val="0"/>
              </a:spcAft>
              <a:buClr>
                <a:schemeClr val="accent3"/>
              </a:buClr>
              <a:buSzPts val="3200"/>
              <a:buFont typeface="Kulim Park"/>
              <a:buNone/>
              <a:defRPr sz="3200" b="1">
                <a:solidFill>
                  <a:schemeClr val="accent3"/>
                </a:solidFill>
                <a:latin typeface="Kulim Park"/>
                <a:ea typeface="Kulim Park"/>
                <a:cs typeface="Kulim Park"/>
                <a:sym typeface="Kulim Park"/>
              </a:defRPr>
            </a:lvl9pPr>
          </a:lstStyle>
          <a:p>
            <a:endParaRPr/>
          </a:p>
        </p:txBody>
      </p:sp>
      <p:sp>
        <p:nvSpPr>
          <p:cNvPr id="7" name="Google Shape;7;p1"/>
          <p:cNvSpPr txBox="1">
            <a:spLocks noGrp="1"/>
          </p:cNvSpPr>
          <p:nvPr>
            <p:ph type="body" idx="1"/>
          </p:nvPr>
        </p:nvSpPr>
        <p:spPr>
          <a:xfrm>
            <a:off x="626700" y="1430148"/>
            <a:ext cx="52761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1"/>
              </a:buClr>
              <a:buSzPts val="2400"/>
              <a:buFont typeface="Kulim Park Light"/>
              <a:buChar char="▸"/>
              <a:defRPr sz="2400">
                <a:solidFill>
                  <a:schemeClr val="dk1"/>
                </a:solidFill>
                <a:latin typeface="Kulim Park Light"/>
                <a:ea typeface="Kulim Park Light"/>
                <a:cs typeface="Kulim Park Light"/>
                <a:sym typeface="Kulim Park Light"/>
              </a:defRPr>
            </a:lvl1pPr>
            <a:lvl2pPr marL="914400" lvl="1" indent="-381000" rtl="0">
              <a:lnSpc>
                <a:spcPct val="115000"/>
              </a:lnSpc>
              <a:spcBef>
                <a:spcPts val="800"/>
              </a:spcBef>
              <a:spcAft>
                <a:spcPts val="0"/>
              </a:spcAft>
              <a:buClr>
                <a:schemeClr val="accent1"/>
              </a:buClr>
              <a:buSzPts val="2400"/>
              <a:buFont typeface="Kulim Park Light"/>
              <a:buChar char="▹"/>
              <a:defRPr sz="2400">
                <a:solidFill>
                  <a:schemeClr val="dk1"/>
                </a:solidFill>
                <a:latin typeface="Kulim Park Light"/>
                <a:ea typeface="Kulim Park Light"/>
                <a:cs typeface="Kulim Park Light"/>
                <a:sym typeface="Kulim Park Light"/>
              </a:defRPr>
            </a:lvl2pPr>
            <a:lvl3pPr marL="1371600" lvl="2" indent="-381000" rtl="0">
              <a:lnSpc>
                <a:spcPct val="115000"/>
              </a:lnSpc>
              <a:spcBef>
                <a:spcPts val="800"/>
              </a:spcBef>
              <a:spcAft>
                <a:spcPts val="0"/>
              </a:spcAft>
              <a:buClr>
                <a:schemeClr val="accent1"/>
              </a:buClr>
              <a:buSzPts val="2400"/>
              <a:buFont typeface="Kulim Park Light"/>
              <a:buChar char="■"/>
              <a:defRPr sz="2400">
                <a:solidFill>
                  <a:schemeClr val="dk1"/>
                </a:solidFill>
                <a:latin typeface="Kulim Park Light"/>
                <a:ea typeface="Kulim Park Light"/>
                <a:cs typeface="Kulim Park Light"/>
                <a:sym typeface="Kulim Park Light"/>
              </a:defRPr>
            </a:lvl3pPr>
            <a:lvl4pPr marL="1828800" lvl="3" indent="-381000" rtl="0">
              <a:lnSpc>
                <a:spcPct val="115000"/>
              </a:lnSpc>
              <a:spcBef>
                <a:spcPts val="800"/>
              </a:spcBef>
              <a:spcAft>
                <a:spcPts val="0"/>
              </a:spcAft>
              <a:buClr>
                <a:schemeClr val="dk1"/>
              </a:buClr>
              <a:buSzPts val="2400"/>
              <a:buFont typeface="Kulim Park Light"/>
              <a:buChar char="●"/>
              <a:defRPr sz="2400">
                <a:solidFill>
                  <a:schemeClr val="dk1"/>
                </a:solidFill>
                <a:latin typeface="Kulim Park Light"/>
                <a:ea typeface="Kulim Park Light"/>
                <a:cs typeface="Kulim Park Light"/>
                <a:sym typeface="Kulim Park Light"/>
              </a:defRPr>
            </a:lvl4pPr>
            <a:lvl5pPr marL="2286000" lvl="4" indent="-381000" rtl="0">
              <a:lnSpc>
                <a:spcPct val="115000"/>
              </a:lnSpc>
              <a:spcBef>
                <a:spcPts val="800"/>
              </a:spcBef>
              <a:spcAft>
                <a:spcPts val="0"/>
              </a:spcAft>
              <a:buClr>
                <a:schemeClr val="dk1"/>
              </a:buClr>
              <a:buSzPts val="2400"/>
              <a:buFont typeface="Kulim Park Light"/>
              <a:buChar char="○"/>
              <a:defRPr sz="2400">
                <a:solidFill>
                  <a:schemeClr val="dk1"/>
                </a:solidFill>
                <a:latin typeface="Kulim Park Light"/>
                <a:ea typeface="Kulim Park Light"/>
                <a:cs typeface="Kulim Park Light"/>
                <a:sym typeface="Kulim Park Light"/>
              </a:defRPr>
            </a:lvl5pPr>
            <a:lvl6pPr marL="2743200" lvl="5" indent="-381000" rtl="0">
              <a:lnSpc>
                <a:spcPct val="115000"/>
              </a:lnSpc>
              <a:spcBef>
                <a:spcPts val="800"/>
              </a:spcBef>
              <a:spcAft>
                <a:spcPts val="0"/>
              </a:spcAft>
              <a:buClr>
                <a:schemeClr val="dk1"/>
              </a:buClr>
              <a:buSzPts val="2400"/>
              <a:buFont typeface="Kulim Park Light"/>
              <a:buChar char="■"/>
              <a:defRPr sz="2400">
                <a:solidFill>
                  <a:schemeClr val="dk1"/>
                </a:solidFill>
                <a:latin typeface="Kulim Park Light"/>
                <a:ea typeface="Kulim Park Light"/>
                <a:cs typeface="Kulim Park Light"/>
                <a:sym typeface="Kulim Park Light"/>
              </a:defRPr>
            </a:lvl6pPr>
            <a:lvl7pPr marL="3200400" lvl="6" indent="-381000" rtl="0">
              <a:lnSpc>
                <a:spcPct val="115000"/>
              </a:lnSpc>
              <a:spcBef>
                <a:spcPts val="800"/>
              </a:spcBef>
              <a:spcAft>
                <a:spcPts val="0"/>
              </a:spcAft>
              <a:buClr>
                <a:schemeClr val="dk1"/>
              </a:buClr>
              <a:buSzPts val="2400"/>
              <a:buFont typeface="Kulim Park Light"/>
              <a:buChar char="●"/>
              <a:defRPr sz="2400">
                <a:solidFill>
                  <a:schemeClr val="dk1"/>
                </a:solidFill>
                <a:latin typeface="Kulim Park Light"/>
                <a:ea typeface="Kulim Park Light"/>
                <a:cs typeface="Kulim Park Light"/>
                <a:sym typeface="Kulim Park Light"/>
              </a:defRPr>
            </a:lvl7pPr>
            <a:lvl8pPr marL="3657600" lvl="7" indent="-381000" rtl="0">
              <a:lnSpc>
                <a:spcPct val="115000"/>
              </a:lnSpc>
              <a:spcBef>
                <a:spcPts val="800"/>
              </a:spcBef>
              <a:spcAft>
                <a:spcPts val="0"/>
              </a:spcAft>
              <a:buClr>
                <a:schemeClr val="dk1"/>
              </a:buClr>
              <a:buSzPts val="2400"/>
              <a:buFont typeface="Kulim Park Light"/>
              <a:buChar char="○"/>
              <a:defRPr sz="2400">
                <a:solidFill>
                  <a:schemeClr val="dk1"/>
                </a:solidFill>
                <a:latin typeface="Kulim Park Light"/>
                <a:ea typeface="Kulim Park Light"/>
                <a:cs typeface="Kulim Park Light"/>
                <a:sym typeface="Kulim Park Light"/>
              </a:defRPr>
            </a:lvl8pPr>
            <a:lvl9pPr marL="4114800" lvl="8" indent="-381000" rtl="0">
              <a:lnSpc>
                <a:spcPct val="115000"/>
              </a:lnSpc>
              <a:spcBef>
                <a:spcPts val="800"/>
              </a:spcBef>
              <a:spcAft>
                <a:spcPts val="800"/>
              </a:spcAft>
              <a:buClr>
                <a:schemeClr val="dk1"/>
              </a:buClr>
              <a:buSzPts val="2400"/>
              <a:buFont typeface="Kulim Park Light"/>
              <a:buChar char="■"/>
              <a:defRPr sz="2400">
                <a:solidFill>
                  <a:schemeClr val="dk1"/>
                </a:solidFill>
                <a:latin typeface="Kulim Park Light"/>
                <a:ea typeface="Kulim Park Light"/>
                <a:cs typeface="Kulim Park Light"/>
                <a:sym typeface="Kulim Park Light"/>
              </a:defRPr>
            </a:lvl9pPr>
          </a:lstStyle>
          <a:p>
            <a:endParaRPr/>
          </a:p>
        </p:txBody>
      </p:sp>
      <p:sp>
        <p:nvSpPr>
          <p:cNvPr id="8" name="Google Shape;8;p1"/>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lvl="0" algn="r" rtl="0">
              <a:buNone/>
              <a:defRPr sz="1300" b="1">
                <a:solidFill>
                  <a:schemeClr val="accent3"/>
                </a:solidFill>
                <a:latin typeface="Kulim Park"/>
                <a:ea typeface="Kulim Park"/>
                <a:cs typeface="Kulim Park"/>
                <a:sym typeface="Kulim Park"/>
              </a:defRPr>
            </a:lvl1pPr>
            <a:lvl2pPr lvl="1" algn="r" rtl="0">
              <a:buNone/>
              <a:defRPr sz="1300" b="1">
                <a:solidFill>
                  <a:schemeClr val="accent3"/>
                </a:solidFill>
                <a:latin typeface="Kulim Park"/>
                <a:ea typeface="Kulim Park"/>
                <a:cs typeface="Kulim Park"/>
                <a:sym typeface="Kulim Park"/>
              </a:defRPr>
            </a:lvl2pPr>
            <a:lvl3pPr lvl="2" algn="r" rtl="0">
              <a:buNone/>
              <a:defRPr sz="1300" b="1">
                <a:solidFill>
                  <a:schemeClr val="accent3"/>
                </a:solidFill>
                <a:latin typeface="Kulim Park"/>
                <a:ea typeface="Kulim Park"/>
                <a:cs typeface="Kulim Park"/>
                <a:sym typeface="Kulim Park"/>
              </a:defRPr>
            </a:lvl3pPr>
            <a:lvl4pPr lvl="3" algn="r" rtl="0">
              <a:buNone/>
              <a:defRPr sz="1300" b="1">
                <a:solidFill>
                  <a:schemeClr val="accent3"/>
                </a:solidFill>
                <a:latin typeface="Kulim Park"/>
                <a:ea typeface="Kulim Park"/>
                <a:cs typeface="Kulim Park"/>
                <a:sym typeface="Kulim Park"/>
              </a:defRPr>
            </a:lvl4pPr>
            <a:lvl5pPr lvl="4" algn="r" rtl="0">
              <a:buNone/>
              <a:defRPr sz="1300" b="1">
                <a:solidFill>
                  <a:schemeClr val="accent3"/>
                </a:solidFill>
                <a:latin typeface="Kulim Park"/>
                <a:ea typeface="Kulim Park"/>
                <a:cs typeface="Kulim Park"/>
                <a:sym typeface="Kulim Park"/>
              </a:defRPr>
            </a:lvl5pPr>
            <a:lvl6pPr lvl="5" algn="r" rtl="0">
              <a:buNone/>
              <a:defRPr sz="1300" b="1">
                <a:solidFill>
                  <a:schemeClr val="accent3"/>
                </a:solidFill>
                <a:latin typeface="Kulim Park"/>
                <a:ea typeface="Kulim Park"/>
                <a:cs typeface="Kulim Park"/>
                <a:sym typeface="Kulim Park"/>
              </a:defRPr>
            </a:lvl6pPr>
            <a:lvl7pPr lvl="6" algn="r" rtl="0">
              <a:buNone/>
              <a:defRPr sz="1300" b="1">
                <a:solidFill>
                  <a:schemeClr val="accent3"/>
                </a:solidFill>
                <a:latin typeface="Kulim Park"/>
                <a:ea typeface="Kulim Park"/>
                <a:cs typeface="Kulim Park"/>
                <a:sym typeface="Kulim Park"/>
              </a:defRPr>
            </a:lvl7pPr>
            <a:lvl8pPr lvl="7" algn="r" rtl="0">
              <a:buNone/>
              <a:defRPr sz="1300" b="1">
                <a:solidFill>
                  <a:schemeClr val="accent3"/>
                </a:solidFill>
                <a:latin typeface="Kulim Park"/>
                <a:ea typeface="Kulim Park"/>
                <a:cs typeface="Kulim Park"/>
                <a:sym typeface="Kulim Park"/>
              </a:defRPr>
            </a:lvl8pPr>
            <a:lvl9pPr lvl="8" algn="r" rtl="0">
              <a:buNone/>
              <a:defRPr sz="1300" b="1">
                <a:solidFill>
                  <a:schemeClr val="accent3"/>
                </a:solidFill>
                <a:latin typeface="Kulim Park"/>
                <a:ea typeface="Kulim Park"/>
                <a:cs typeface="Kulim Park"/>
                <a:sym typeface="Kulim Park"/>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mailto:maksimzubritckii@gmail.com"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hyperlink" Target="mailto:tcmanda@ilstu.edu"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mailto:opadegb@ilstu.edu"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12.jpeg"/><Relationship Id="rId5" Type="http://schemas.openxmlformats.org/officeDocument/2006/relationships/image" Target="../media/image14.jpe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23.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4"/>
          <p:cNvSpPr txBox="1">
            <a:spLocks noGrp="1"/>
          </p:cNvSpPr>
          <p:nvPr>
            <p:ph type="ctrTitle"/>
          </p:nvPr>
        </p:nvSpPr>
        <p:spPr>
          <a:xfrm>
            <a:off x="4643438" y="235744"/>
            <a:ext cx="4493420" cy="4536281"/>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trike="sngStrike" err="1"/>
              <a:t>AccuRadon</a:t>
            </a:r>
            <a:br>
              <a:rPr lang="en-US" strike="sngStrike"/>
            </a:br>
            <a:r>
              <a:rPr lang="en-US" strike="sngStrike" err="1"/>
              <a:t>FireHouse</a:t>
            </a:r>
            <a:br>
              <a:rPr lang="en-US" strike="sngStrike"/>
            </a:br>
            <a:r>
              <a:rPr lang="en-US" strike="sngStrike"/>
              <a:t>Crafts &amp; Crusts</a:t>
            </a:r>
            <a:br>
              <a:rPr lang="en-US" strike="sngStrike"/>
            </a:br>
            <a:r>
              <a:rPr lang="en-US"/>
              <a:t>Ballard: </a:t>
            </a:r>
            <a:br>
              <a:rPr lang="en-US"/>
            </a:br>
            <a:r>
              <a:rPr lang="en-US"/>
              <a:t>Big Slices/ Bold Brews</a:t>
            </a:r>
          </a:p>
        </p:txBody>
      </p:sp>
      <p:pic>
        <p:nvPicPr>
          <p:cNvPr id="105" name="Google Shape;105;p14"/>
          <p:cNvPicPr preferRelativeResize="0"/>
          <p:nvPr/>
        </p:nvPicPr>
        <p:blipFill rotWithShape="1">
          <a:blip r:embed="rId3">
            <a:alphaModFix/>
          </a:blip>
          <a:srcRect l="43390" r="3499"/>
          <a:stretch/>
        </p:blipFill>
        <p:spPr>
          <a:xfrm>
            <a:off x="0" y="0"/>
            <a:ext cx="4097520" cy="5143500"/>
          </a:xfrm>
          <a:custGeom>
            <a:avLst/>
            <a:gdLst/>
            <a:ahLst/>
            <a:cxnLst/>
            <a:rect l="l" t="t" r="r" b="b"/>
            <a:pathLst>
              <a:path w="21600" h="21600" extrusionOk="0">
                <a:moveTo>
                  <a:pt x="0" y="0"/>
                </a:moveTo>
                <a:lnTo>
                  <a:pt x="0" y="21600"/>
                </a:lnTo>
                <a:lnTo>
                  <a:pt x="20218" y="21600"/>
                </a:lnTo>
                <a:lnTo>
                  <a:pt x="21600" y="15354"/>
                </a:lnTo>
                <a:lnTo>
                  <a:pt x="16966" y="16698"/>
                </a:lnTo>
                <a:lnTo>
                  <a:pt x="14603" y="14996"/>
                </a:lnTo>
                <a:lnTo>
                  <a:pt x="14607" y="14994"/>
                </a:lnTo>
                <a:lnTo>
                  <a:pt x="17925" y="0"/>
                </a:lnTo>
                <a:lnTo>
                  <a:pt x="0" y="0"/>
                </a:lnTo>
                <a:close/>
              </a:path>
            </a:pathLst>
          </a:cu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6"/>
          <p:cNvSpPr txBox="1">
            <a:spLocks noGrp="1"/>
          </p:cNvSpPr>
          <p:nvPr>
            <p:ph type="ctrTitle" idx="4294967295"/>
          </p:nvPr>
        </p:nvSpPr>
        <p:spPr>
          <a:xfrm>
            <a:off x="4525051" y="440350"/>
            <a:ext cx="4092474"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7600">
                <a:solidFill>
                  <a:schemeClr val="accent4"/>
                </a:solidFill>
              </a:rPr>
              <a:t>Hello!</a:t>
            </a:r>
            <a:endParaRPr sz="7600">
              <a:solidFill>
                <a:schemeClr val="accent4"/>
              </a:solidFill>
            </a:endParaRPr>
          </a:p>
        </p:txBody>
      </p:sp>
      <p:sp>
        <p:nvSpPr>
          <p:cNvPr id="120" name="Google Shape;120;p16"/>
          <p:cNvSpPr txBox="1">
            <a:spLocks noGrp="1"/>
          </p:cNvSpPr>
          <p:nvPr>
            <p:ph type="subTitle" idx="4294967295"/>
          </p:nvPr>
        </p:nvSpPr>
        <p:spPr>
          <a:xfrm>
            <a:off x="4576340" y="1639975"/>
            <a:ext cx="4041185" cy="1662300"/>
          </a:xfrm>
          <a:prstGeom prst="rect">
            <a:avLst/>
          </a:prstGeom>
        </p:spPr>
        <p:txBody>
          <a:bodyPr spcFirstLastPara="1" wrap="square" lIns="0" tIns="0" rIns="0" bIns="0" anchor="t" anchorCtr="0">
            <a:noAutofit/>
          </a:bodyPr>
          <a:lstStyle/>
          <a:p>
            <a:pPr marL="0" indent="0">
              <a:buNone/>
            </a:pPr>
            <a:r>
              <a:rPr lang="en" sz="1700" b="1">
                <a:solidFill>
                  <a:schemeClr val="accent3"/>
                </a:solidFill>
                <a:latin typeface="Kulim Park"/>
                <a:ea typeface="Kulim Park"/>
                <a:cs typeface="Kulim Park"/>
                <a:sym typeface="Kulim Park"/>
              </a:rPr>
              <a:t>I am </a:t>
            </a:r>
            <a:r>
              <a:rPr lang="en-US" sz="1700" b="1">
                <a:solidFill>
                  <a:schemeClr val="accent3"/>
                </a:solidFill>
                <a:latin typeface="Kulim Park"/>
                <a:ea typeface="Kulim Park"/>
                <a:cs typeface="Kulim Park"/>
                <a:sym typeface="Kulim Park"/>
              </a:rPr>
              <a:t>Maksim </a:t>
            </a:r>
            <a:r>
              <a:rPr lang="en-US" sz="1700" b="1" err="1">
                <a:solidFill>
                  <a:schemeClr val="accent3"/>
                </a:solidFill>
                <a:latin typeface="Kulim Park"/>
                <a:ea typeface="Kulim Park"/>
                <a:cs typeface="Kulim Park"/>
                <a:sym typeface="Kulim Park"/>
              </a:rPr>
              <a:t>Zubritckii</a:t>
            </a:r>
            <a:endParaRPr lang="en-US" sz="1700" b="1" err="1">
              <a:solidFill>
                <a:schemeClr val="accent3"/>
              </a:solidFill>
              <a:latin typeface="Kulim Park"/>
            </a:endParaRPr>
          </a:p>
          <a:p>
            <a:pPr marL="0" indent="0">
              <a:lnSpc>
                <a:spcPct val="114999"/>
              </a:lnSpc>
              <a:spcBef>
                <a:spcPts val="800"/>
              </a:spcBef>
              <a:spcAft>
                <a:spcPts val="800"/>
              </a:spcAft>
              <a:buNone/>
            </a:pPr>
            <a:r>
              <a:rPr lang="en" sz="1700"/>
              <a:t>Major: Information Systems</a:t>
            </a:r>
            <a:endParaRPr lang="en-US" sz="1700"/>
          </a:p>
          <a:p>
            <a:pPr marL="0" indent="0">
              <a:lnSpc>
                <a:spcPct val="114999"/>
              </a:lnSpc>
              <a:spcBef>
                <a:spcPts val="800"/>
              </a:spcBef>
              <a:spcAft>
                <a:spcPts val="800"/>
              </a:spcAft>
              <a:buNone/>
            </a:pPr>
            <a:r>
              <a:rPr lang="en" sz="1700"/>
              <a:t>Hobbies: Ballroom dancing, Music</a:t>
            </a:r>
            <a:endParaRPr lang="en-US" sz="1700"/>
          </a:p>
          <a:p>
            <a:pPr marL="0" indent="0">
              <a:lnSpc>
                <a:spcPct val="114999"/>
              </a:lnSpc>
              <a:spcBef>
                <a:spcPts val="800"/>
              </a:spcBef>
              <a:spcAft>
                <a:spcPts val="800"/>
              </a:spcAft>
              <a:buNone/>
            </a:pPr>
            <a:r>
              <a:rPr lang="en" sz="1700"/>
              <a:t>Contact: </a:t>
            </a:r>
            <a:r>
              <a:rPr lang="en" sz="1700" dirty="0">
                <a:hlinkClick r:id="rId3"/>
              </a:rPr>
              <a:t>maksimzubritckii@gmail.com</a:t>
            </a:r>
            <a:endParaRPr lang="en" dirty="0"/>
          </a:p>
        </p:txBody>
      </p:sp>
      <p:sp>
        <p:nvSpPr>
          <p:cNvPr id="121" name="Google Shape;121;p16"/>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5122" name="Picture 2">
            <a:extLst>
              <a:ext uri="{FF2B5EF4-FFF2-40B4-BE49-F238E27FC236}">
                <a16:creationId xmlns:a16="http://schemas.microsoft.com/office/drawing/2014/main" id="{014E3A75-F069-4393-9A9F-BBD313FB6EC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107" t="1943" r="13826" b="35021"/>
          <a:stretch/>
        </p:blipFill>
        <p:spPr bwMode="auto">
          <a:xfrm>
            <a:off x="1" y="868753"/>
            <a:ext cx="3207544" cy="3110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877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6"/>
          <p:cNvSpPr txBox="1">
            <a:spLocks noGrp="1"/>
          </p:cNvSpPr>
          <p:nvPr>
            <p:ph type="ctrTitle" idx="4294967295"/>
          </p:nvPr>
        </p:nvSpPr>
        <p:spPr>
          <a:xfrm>
            <a:off x="4634955" y="440350"/>
            <a:ext cx="398257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7600">
                <a:solidFill>
                  <a:schemeClr val="accent4"/>
                </a:solidFill>
              </a:rPr>
              <a:t>Hello!</a:t>
            </a:r>
            <a:endParaRPr sz="7600">
              <a:solidFill>
                <a:schemeClr val="accent4"/>
              </a:solidFill>
            </a:endParaRPr>
          </a:p>
        </p:txBody>
      </p:sp>
      <p:sp>
        <p:nvSpPr>
          <p:cNvPr id="120" name="Google Shape;120;p16"/>
          <p:cNvSpPr txBox="1">
            <a:spLocks noGrp="1"/>
          </p:cNvSpPr>
          <p:nvPr>
            <p:ph type="subTitle" idx="4294967295"/>
          </p:nvPr>
        </p:nvSpPr>
        <p:spPr>
          <a:xfrm>
            <a:off x="4634955" y="1639975"/>
            <a:ext cx="3982570" cy="1662300"/>
          </a:xfrm>
          <a:prstGeom prst="rect">
            <a:avLst/>
          </a:prstGeom>
        </p:spPr>
        <p:txBody>
          <a:bodyPr spcFirstLastPara="1" wrap="square" lIns="0" tIns="0" rIns="0" bIns="0" anchor="t" anchorCtr="0">
            <a:noAutofit/>
          </a:bodyPr>
          <a:lstStyle/>
          <a:p>
            <a:pPr marL="0" indent="0">
              <a:buNone/>
            </a:pPr>
            <a:r>
              <a:rPr lang="en" sz="1700" b="1">
                <a:solidFill>
                  <a:schemeClr val="accent3"/>
                </a:solidFill>
                <a:latin typeface="Kulim Park"/>
                <a:ea typeface="Kulim Park"/>
                <a:cs typeface="Kulim Park"/>
                <a:sym typeface="Kulim Park"/>
              </a:rPr>
              <a:t>I am </a:t>
            </a:r>
            <a:r>
              <a:rPr lang="en-US" sz="1700" b="1">
                <a:solidFill>
                  <a:schemeClr val="accent3"/>
                </a:solidFill>
                <a:latin typeface="Kulim Park"/>
                <a:ea typeface="Kulim Park"/>
                <a:cs typeface="Kulim Park"/>
                <a:sym typeface="Kulim Park"/>
              </a:rPr>
              <a:t>Uriel Quartey</a:t>
            </a:r>
          </a:p>
          <a:p>
            <a:pPr marL="0" indent="0">
              <a:lnSpc>
                <a:spcPct val="114999"/>
              </a:lnSpc>
              <a:spcBef>
                <a:spcPts val="800"/>
              </a:spcBef>
              <a:spcAft>
                <a:spcPts val="800"/>
              </a:spcAft>
              <a:buNone/>
            </a:pPr>
            <a:r>
              <a:rPr lang="en-US" sz="1700"/>
              <a:t>Major: Information systems</a:t>
            </a:r>
          </a:p>
          <a:p>
            <a:pPr marL="0" indent="0">
              <a:lnSpc>
                <a:spcPct val="114999"/>
              </a:lnSpc>
              <a:spcBef>
                <a:spcPts val="800"/>
              </a:spcBef>
              <a:spcAft>
                <a:spcPts val="800"/>
              </a:spcAft>
              <a:buNone/>
            </a:pPr>
            <a:r>
              <a:rPr lang="en-US" sz="1700"/>
              <a:t>Hobbies: Basketball and swimming</a:t>
            </a:r>
            <a:r>
              <a:rPr lang="en" sz="1700"/>
              <a:t>.</a:t>
            </a:r>
            <a:endParaRPr lang="en-US" sz="1700"/>
          </a:p>
          <a:p>
            <a:pPr marL="0" indent="0">
              <a:lnSpc>
                <a:spcPct val="114999"/>
              </a:lnSpc>
              <a:spcBef>
                <a:spcPts val="800"/>
              </a:spcBef>
              <a:spcAft>
                <a:spcPts val="800"/>
              </a:spcAft>
              <a:buNone/>
            </a:pPr>
            <a:r>
              <a:rPr lang="en" sz="1700"/>
              <a:t>Contact: </a:t>
            </a:r>
            <a:r>
              <a:rPr lang="en" sz="1700">
                <a:hlinkClick r:id="rId3"/>
              </a:rPr>
              <a:t>ukquart@ilstu.edu</a:t>
            </a:r>
            <a:endParaRPr lang="en-US" sz="1700"/>
          </a:p>
          <a:p>
            <a:pPr marL="0" lvl="0" indent="0" algn="l">
              <a:lnSpc>
                <a:spcPct val="114999"/>
              </a:lnSpc>
              <a:spcBef>
                <a:spcPts val="800"/>
              </a:spcBef>
              <a:spcAft>
                <a:spcPts val="800"/>
              </a:spcAft>
              <a:buSzPts val="1100"/>
              <a:buFont typeface="Arial"/>
              <a:buNone/>
            </a:pPr>
            <a:endParaRPr lang="en" sz="1700"/>
          </a:p>
        </p:txBody>
      </p:sp>
      <p:sp>
        <p:nvSpPr>
          <p:cNvPr id="121" name="Google Shape;121;p16"/>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2" name="Picture 2" descr="A person wearing a suit and tie smiling at the camera&#10;&#10;Description automatically generated">
            <a:extLst>
              <a:ext uri="{FF2B5EF4-FFF2-40B4-BE49-F238E27FC236}">
                <a16:creationId xmlns:a16="http://schemas.microsoft.com/office/drawing/2014/main" id="{7D562167-78F7-4781-9300-0F61EFAF83BB}"/>
              </a:ext>
            </a:extLst>
          </p:cNvPr>
          <p:cNvPicPr>
            <a:picLocks noChangeAspect="1"/>
          </p:cNvPicPr>
          <p:nvPr/>
        </p:nvPicPr>
        <p:blipFill>
          <a:blip r:embed="rId4"/>
          <a:stretch>
            <a:fillRect/>
          </a:stretch>
        </p:blipFill>
        <p:spPr>
          <a:xfrm>
            <a:off x="156830" y="907892"/>
            <a:ext cx="2743200" cy="2809381"/>
          </a:xfrm>
          <a:prstGeom prst="rect">
            <a:avLst/>
          </a:prstGeom>
        </p:spPr>
      </p:pic>
    </p:spTree>
    <p:extLst>
      <p:ext uri="{BB962C8B-B14F-4D97-AF65-F5344CB8AC3E}">
        <p14:creationId xmlns:p14="http://schemas.microsoft.com/office/powerpoint/2010/main" val="1321722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6"/>
          <p:cNvSpPr txBox="1">
            <a:spLocks noGrp="1"/>
          </p:cNvSpPr>
          <p:nvPr>
            <p:ph type="ctrTitle" idx="4294967295"/>
          </p:nvPr>
        </p:nvSpPr>
        <p:spPr>
          <a:xfrm>
            <a:off x="4569013" y="440350"/>
            <a:ext cx="4048512"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7600">
                <a:solidFill>
                  <a:schemeClr val="accent4"/>
                </a:solidFill>
              </a:rPr>
              <a:t>Hello!</a:t>
            </a:r>
            <a:endParaRPr sz="7600">
              <a:solidFill>
                <a:schemeClr val="accent4"/>
              </a:solidFill>
            </a:endParaRPr>
          </a:p>
        </p:txBody>
      </p:sp>
      <p:sp>
        <p:nvSpPr>
          <p:cNvPr id="120" name="Google Shape;120;p16"/>
          <p:cNvSpPr txBox="1">
            <a:spLocks noGrp="1"/>
          </p:cNvSpPr>
          <p:nvPr>
            <p:ph type="subTitle" idx="4294967295"/>
          </p:nvPr>
        </p:nvSpPr>
        <p:spPr>
          <a:xfrm>
            <a:off x="4605648" y="1639975"/>
            <a:ext cx="4011877" cy="1662300"/>
          </a:xfrm>
          <a:prstGeom prst="rect">
            <a:avLst/>
          </a:prstGeom>
        </p:spPr>
        <p:txBody>
          <a:bodyPr spcFirstLastPara="1" wrap="square" lIns="0" tIns="0" rIns="0" bIns="0" anchor="t" anchorCtr="0">
            <a:noAutofit/>
          </a:bodyPr>
          <a:lstStyle/>
          <a:p>
            <a:pPr marL="0" indent="0">
              <a:buNone/>
            </a:pPr>
            <a:r>
              <a:rPr lang="en" sz="1700" b="1">
                <a:solidFill>
                  <a:schemeClr val="accent3"/>
                </a:solidFill>
                <a:latin typeface="Kulim Park"/>
                <a:ea typeface="Kulim Park"/>
                <a:cs typeface="Kulim Park"/>
                <a:sym typeface="Kulim Park"/>
              </a:rPr>
              <a:t>I am Tejas Mandalapu</a:t>
            </a:r>
            <a:endParaRPr lang="en-US" sz="1700" b="1">
              <a:solidFill>
                <a:schemeClr val="accent3"/>
              </a:solidFill>
              <a:latin typeface="Kulim Park"/>
              <a:ea typeface="Kulim Park"/>
              <a:cs typeface="Kulim Park"/>
            </a:endParaRPr>
          </a:p>
          <a:p>
            <a:pPr marL="0" indent="0">
              <a:spcBef>
                <a:spcPts val="800"/>
              </a:spcBef>
              <a:spcAft>
                <a:spcPts val="800"/>
              </a:spcAft>
              <a:buClr>
                <a:schemeClr val="dk1"/>
              </a:buClr>
              <a:buSzPts val="1100"/>
              <a:buNone/>
            </a:pPr>
            <a:r>
              <a:rPr lang="en" sz="1700"/>
              <a:t>Major: Iformation systems</a:t>
            </a:r>
          </a:p>
          <a:p>
            <a:pPr marL="0" indent="0">
              <a:lnSpc>
                <a:spcPct val="114999"/>
              </a:lnSpc>
              <a:spcBef>
                <a:spcPts val="800"/>
              </a:spcBef>
              <a:spcAft>
                <a:spcPts val="800"/>
              </a:spcAft>
              <a:buSzPts val="1100"/>
              <a:buNone/>
            </a:pPr>
            <a:r>
              <a:rPr lang="en" sz="1700"/>
              <a:t>Hobbies: kayaking, cricket, Badminton.</a:t>
            </a:r>
          </a:p>
          <a:p>
            <a:pPr marL="0" indent="0">
              <a:lnSpc>
                <a:spcPct val="114999"/>
              </a:lnSpc>
              <a:spcBef>
                <a:spcPts val="800"/>
              </a:spcBef>
              <a:spcAft>
                <a:spcPts val="800"/>
              </a:spcAft>
              <a:buSzPts val="1100"/>
              <a:buNone/>
            </a:pPr>
            <a:r>
              <a:rPr lang="en" sz="1700"/>
              <a:t>Contact: tcmanda@ilstu.edu</a:t>
            </a:r>
          </a:p>
        </p:txBody>
      </p:sp>
      <p:sp>
        <p:nvSpPr>
          <p:cNvPr id="121" name="Google Shape;121;p16"/>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3074" name="Picture 2">
            <a:extLst>
              <a:ext uri="{FF2B5EF4-FFF2-40B4-BE49-F238E27FC236}">
                <a16:creationId xmlns:a16="http://schemas.microsoft.com/office/drawing/2014/main" id="{BA73B633-E98B-4D79-AE67-116A8ABB93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 t="43705" r="37738"/>
          <a:stretch/>
        </p:blipFill>
        <p:spPr bwMode="auto">
          <a:xfrm>
            <a:off x="-2" y="1085852"/>
            <a:ext cx="3200401" cy="2895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4773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6"/>
          <p:cNvSpPr txBox="1">
            <a:spLocks noGrp="1"/>
          </p:cNvSpPr>
          <p:nvPr>
            <p:ph type="ctrTitle" idx="4294967295"/>
          </p:nvPr>
        </p:nvSpPr>
        <p:spPr>
          <a:xfrm>
            <a:off x="4576341" y="440350"/>
            <a:ext cx="4041184"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7600">
                <a:solidFill>
                  <a:schemeClr val="accent4"/>
                </a:solidFill>
              </a:rPr>
              <a:t>Hello!</a:t>
            </a:r>
            <a:endParaRPr sz="7600">
              <a:solidFill>
                <a:schemeClr val="accent4"/>
              </a:solidFill>
            </a:endParaRPr>
          </a:p>
        </p:txBody>
      </p:sp>
      <p:sp>
        <p:nvSpPr>
          <p:cNvPr id="120" name="Google Shape;120;p16"/>
          <p:cNvSpPr txBox="1">
            <a:spLocks noGrp="1"/>
          </p:cNvSpPr>
          <p:nvPr>
            <p:ph type="subTitle" idx="4294967295"/>
          </p:nvPr>
        </p:nvSpPr>
        <p:spPr>
          <a:xfrm>
            <a:off x="4620302" y="1639975"/>
            <a:ext cx="3997223" cy="1662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700" b="1">
                <a:solidFill>
                  <a:schemeClr val="accent3"/>
                </a:solidFill>
                <a:latin typeface="Kulim Park"/>
                <a:ea typeface="Kulim Park"/>
                <a:cs typeface="Kulim Park"/>
                <a:sym typeface="Kulim Park"/>
              </a:rPr>
              <a:t>I am </a:t>
            </a:r>
            <a:r>
              <a:rPr lang="en-US" sz="1700" b="1">
                <a:solidFill>
                  <a:schemeClr val="accent3"/>
                </a:solidFill>
                <a:latin typeface="Kulim Park"/>
                <a:ea typeface="Kulim Park"/>
                <a:cs typeface="Kulim Park"/>
                <a:sym typeface="Kulim Park"/>
              </a:rPr>
              <a:t>Oluwatoba</a:t>
            </a:r>
          </a:p>
          <a:p>
            <a:pPr marL="0" indent="0">
              <a:spcBef>
                <a:spcPts val="800"/>
              </a:spcBef>
              <a:spcAft>
                <a:spcPts val="800"/>
              </a:spcAft>
              <a:buClr>
                <a:schemeClr val="dk1"/>
              </a:buClr>
              <a:buSzPts val="1100"/>
              <a:buNone/>
            </a:pPr>
            <a:r>
              <a:rPr lang="en-US" sz="1700"/>
              <a:t>Major: Information Systems</a:t>
            </a:r>
            <a:endParaRPr lang="en-US" sz="1700" b="1"/>
          </a:p>
          <a:p>
            <a:pPr marL="0" indent="0">
              <a:lnSpc>
                <a:spcPct val="114999"/>
              </a:lnSpc>
              <a:spcBef>
                <a:spcPts val="800"/>
              </a:spcBef>
              <a:spcAft>
                <a:spcPts val="800"/>
              </a:spcAft>
              <a:buSzPts val="1100"/>
              <a:buNone/>
            </a:pPr>
            <a:r>
              <a:rPr lang="en-US" sz="1700"/>
              <a:t>Hobbies: Hacking &amp; Soccer  </a:t>
            </a:r>
            <a:endParaRPr lang="en-US" sz="1700" b="1"/>
          </a:p>
          <a:p>
            <a:pPr marL="0" indent="0">
              <a:lnSpc>
                <a:spcPct val="114999"/>
              </a:lnSpc>
              <a:spcBef>
                <a:spcPts val="800"/>
              </a:spcBef>
              <a:spcAft>
                <a:spcPts val="800"/>
              </a:spcAft>
              <a:buSzPts val="1100"/>
              <a:buNone/>
            </a:pPr>
            <a:r>
              <a:rPr lang="en-US" sz="1700"/>
              <a:t>Contact: </a:t>
            </a:r>
            <a:r>
              <a:rPr lang="en-US" sz="1700">
                <a:hlinkClick r:id="rId3"/>
              </a:rPr>
              <a:t>opadegb@ilstu.edu</a:t>
            </a:r>
            <a:r>
              <a:rPr lang="en-US" sz="1700"/>
              <a:t> </a:t>
            </a:r>
          </a:p>
        </p:txBody>
      </p:sp>
      <p:sp>
        <p:nvSpPr>
          <p:cNvPr id="121" name="Google Shape;121;p16"/>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pic>
        <p:nvPicPr>
          <p:cNvPr id="5" name="Picture 4">
            <a:extLst>
              <a:ext uri="{FF2B5EF4-FFF2-40B4-BE49-F238E27FC236}">
                <a16:creationId xmlns:a16="http://schemas.microsoft.com/office/drawing/2014/main" id="{416C42F5-B664-4B06-B363-B6C481DCA768}"/>
              </a:ext>
            </a:extLst>
          </p:cNvPr>
          <p:cNvPicPr>
            <a:picLocks noChangeAspect="1"/>
          </p:cNvPicPr>
          <p:nvPr/>
        </p:nvPicPr>
        <p:blipFill>
          <a:blip r:embed="rId4"/>
          <a:stretch>
            <a:fillRect/>
          </a:stretch>
        </p:blipFill>
        <p:spPr>
          <a:xfrm>
            <a:off x="388125" y="1100143"/>
            <a:ext cx="2809875" cy="28860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227"/>
        <p:cNvGrpSpPr/>
        <p:nvPr/>
      </p:nvGrpSpPr>
      <p:grpSpPr>
        <a:xfrm>
          <a:off x="0" y="0"/>
          <a:ext cx="0" cy="0"/>
          <a:chOff x="0" y="0"/>
          <a:chExt cx="0" cy="0"/>
        </a:xfrm>
      </p:grpSpPr>
      <p:sp>
        <p:nvSpPr>
          <p:cNvPr id="228" name="Google Shape;228;p27"/>
          <p:cNvSpPr/>
          <p:nvPr/>
        </p:nvSpPr>
        <p:spPr>
          <a:xfrm>
            <a:off x="1868061" y="732105"/>
            <a:ext cx="7081187" cy="3802333"/>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7"/>
          <p:cNvSpPr txBox="1">
            <a:spLocks noGrp="1"/>
          </p:cNvSpPr>
          <p:nvPr>
            <p:ph type="title" idx="4294967295"/>
          </p:nvPr>
        </p:nvSpPr>
        <p:spPr>
          <a:xfrm>
            <a:off x="431000" y="424350"/>
            <a:ext cx="52761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Maps</a:t>
            </a:r>
            <a:endParaRPr/>
          </a:p>
        </p:txBody>
      </p:sp>
      <p:sp>
        <p:nvSpPr>
          <p:cNvPr id="230" name="Google Shape;230;p27"/>
          <p:cNvSpPr/>
          <p:nvPr/>
        </p:nvSpPr>
        <p:spPr>
          <a:xfrm>
            <a:off x="2926319" y="1631625"/>
            <a:ext cx="817006" cy="168600"/>
          </a:xfrm>
          <a:prstGeom prst="wedgeRectCallout">
            <a:avLst>
              <a:gd name="adj1" fmla="val -21428"/>
              <a:gd name="adj2" fmla="val 8428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800">
                <a:solidFill>
                  <a:schemeClr val="accent6"/>
                </a:solidFill>
                <a:latin typeface="Kulim Park"/>
                <a:ea typeface="Kulim Park"/>
                <a:cs typeface="Kulim Park"/>
                <a:sym typeface="Kulim Park"/>
              </a:rPr>
              <a:t>Normal Illinois</a:t>
            </a:r>
            <a:endParaRPr sz="800">
              <a:solidFill>
                <a:schemeClr val="accent6"/>
              </a:solidFill>
              <a:latin typeface="Kulim Park"/>
              <a:ea typeface="Kulim Park"/>
              <a:cs typeface="Kulim Park"/>
              <a:sym typeface="Kulim Park"/>
            </a:endParaRPr>
          </a:p>
        </p:txBody>
      </p:sp>
      <p:sp>
        <p:nvSpPr>
          <p:cNvPr id="231" name="Google Shape;231;p27"/>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lt1"/>
                </a:solidFill>
              </a:rPr>
              <a:t>14</a:t>
            </a:fld>
            <a:endParaRPr>
              <a:solidFill>
                <a:schemeClr val="lt1"/>
              </a:solidFill>
            </a:endParaRPr>
          </a:p>
        </p:txBody>
      </p:sp>
      <p:sp>
        <p:nvSpPr>
          <p:cNvPr id="233" name="Google Shape;233;p27"/>
          <p:cNvSpPr/>
          <p:nvPr/>
        </p:nvSpPr>
        <p:spPr>
          <a:xfrm rot="5400000">
            <a:off x="5457187" y="1380582"/>
            <a:ext cx="168600" cy="1329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7"/>
          <p:cNvSpPr/>
          <p:nvPr/>
        </p:nvSpPr>
        <p:spPr>
          <a:xfrm rot="5400000">
            <a:off x="4844300" y="2575963"/>
            <a:ext cx="168600" cy="1329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7"/>
          <p:cNvSpPr/>
          <p:nvPr/>
        </p:nvSpPr>
        <p:spPr>
          <a:xfrm rot="5400000">
            <a:off x="6616760" y="2407655"/>
            <a:ext cx="168600" cy="1329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7"/>
          <p:cNvSpPr/>
          <p:nvPr/>
        </p:nvSpPr>
        <p:spPr>
          <a:xfrm rot="5400000">
            <a:off x="5094268" y="2575963"/>
            <a:ext cx="168600" cy="1329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2" descr="A person wearing a suit and tie smiling at the camera&#10;&#10;Description automatically generated">
            <a:extLst>
              <a:ext uri="{FF2B5EF4-FFF2-40B4-BE49-F238E27FC236}">
                <a16:creationId xmlns:a16="http://schemas.microsoft.com/office/drawing/2014/main" id="{6C2961AD-B9E0-48CE-B0F7-4D10804756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107" t="1943" r="13826" b="35021"/>
          <a:stretch/>
        </p:blipFill>
        <p:spPr bwMode="auto">
          <a:xfrm>
            <a:off x="5368881" y="949246"/>
            <a:ext cx="350045" cy="34136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B1EF4C5-8AD9-41FD-814E-C60CBBCDF1F0}"/>
              </a:ext>
            </a:extLst>
          </p:cNvPr>
          <p:cNvPicPr>
            <a:picLocks noChangeAspect="1"/>
          </p:cNvPicPr>
          <p:nvPr/>
        </p:nvPicPr>
        <p:blipFill>
          <a:blip r:embed="rId4"/>
          <a:stretch>
            <a:fillRect/>
          </a:stretch>
        </p:blipFill>
        <p:spPr>
          <a:xfrm>
            <a:off x="5113060" y="2170698"/>
            <a:ext cx="354841" cy="350548"/>
          </a:xfrm>
          <a:prstGeom prst="rect">
            <a:avLst/>
          </a:prstGeom>
        </p:spPr>
      </p:pic>
      <p:pic>
        <p:nvPicPr>
          <p:cNvPr id="4" name="Picture 2" descr="A person posing for the camera&#10;&#10;Description automatically generated">
            <a:extLst>
              <a:ext uri="{FF2B5EF4-FFF2-40B4-BE49-F238E27FC236}">
                <a16:creationId xmlns:a16="http://schemas.microsoft.com/office/drawing/2014/main" id="{A522E1F7-5886-4253-9F16-EBDC69E555A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8952" t="42084" r="8961" b="-1"/>
          <a:stretch/>
        </p:blipFill>
        <p:spPr bwMode="auto">
          <a:xfrm>
            <a:off x="4636394" y="2183371"/>
            <a:ext cx="359003" cy="33072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 person standing in front of a body of water posing for the camera&#10;&#10;Description automatically generated">
            <a:extLst>
              <a:ext uri="{FF2B5EF4-FFF2-40B4-BE49-F238E27FC236}">
                <a16:creationId xmlns:a16="http://schemas.microsoft.com/office/drawing/2014/main" id="{FDD2900D-C834-4CC8-82F2-93ECA3E595C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 t="43705" r="37738"/>
          <a:stretch/>
        </p:blipFill>
        <p:spPr bwMode="auto">
          <a:xfrm>
            <a:off x="6503828" y="1922978"/>
            <a:ext cx="399248" cy="3600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9"/>
          <p:cNvSpPr txBox="1">
            <a:spLocks noGrp="1"/>
          </p:cNvSpPr>
          <p:nvPr>
            <p:ph type="title"/>
          </p:nvPr>
        </p:nvSpPr>
        <p:spPr>
          <a:xfrm>
            <a:off x="626700" y="450234"/>
            <a:ext cx="52761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Project Roles:</a:t>
            </a:r>
            <a:endParaRPr/>
          </a:p>
        </p:txBody>
      </p:sp>
      <p:sp>
        <p:nvSpPr>
          <p:cNvPr id="144" name="Google Shape;144;p19"/>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pic>
        <p:nvPicPr>
          <p:cNvPr id="145" name="Google Shape;145;p19"/>
          <p:cNvPicPr preferRelativeResize="0"/>
          <p:nvPr/>
        </p:nvPicPr>
        <p:blipFill rotWithShape="1">
          <a:blip r:embed="rId3"/>
          <a:srcRect l="28795" t="-9460" r="24201" b="-20377"/>
          <a:stretch/>
        </p:blipFill>
        <p:spPr>
          <a:xfrm>
            <a:off x="6703187" y="14289"/>
            <a:ext cx="2440800" cy="5143500"/>
          </a:xfrm>
          <a:custGeom>
            <a:avLst/>
            <a:gdLst/>
            <a:ahLst/>
            <a:cxnLst/>
            <a:rect l="l" t="t" r="r" b="b"/>
            <a:pathLst>
              <a:path w="21600" h="21600" extrusionOk="0">
                <a:moveTo>
                  <a:pt x="6491" y="0"/>
                </a:moveTo>
                <a:lnTo>
                  <a:pt x="0" y="17444"/>
                </a:lnTo>
                <a:lnTo>
                  <a:pt x="4757" y="16540"/>
                </a:lnTo>
                <a:lnTo>
                  <a:pt x="7312" y="17634"/>
                </a:lnTo>
                <a:lnTo>
                  <a:pt x="5732" y="21600"/>
                </a:lnTo>
                <a:lnTo>
                  <a:pt x="21600" y="21600"/>
                </a:lnTo>
                <a:lnTo>
                  <a:pt x="21600" y="0"/>
                </a:lnTo>
                <a:lnTo>
                  <a:pt x="6491" y="0"/>
                </a:lnTo>
                <a:close/>
              </a:path>
            </a:pathLst>
          </a:custGeom>
          <a:noFill/>
          <a:ln>
            <a:noFill/>
          </a:ln>
        </p:spPr>
      </p:pic>
      <p:sp>
        <p:nvSpPr>
          <p:cNvPr id="3" name="Text Placeholder 2">
            <a:extLst>
              <a:ext uri="{FF2B5EF4-FFF2-40B4-BE49-F238E27FC236}">
                <a16:creationId xmlns:a16="http://schemas.microsoft.com/office/drawing/2014/main" id="{B17FECDF-2EC1-4A6F-AB69-496953F704C5}"/>
              </a:ext>
            </a:extLst>
          </p:cNvPr>
          <p:cNvSpPr>
            <a:spLocks noGrp="1"/>
          </p:cNvSpPr>
          <p:nvPr>
            <p:ph type="body" idx="1"/>
          </p:nvPr>
        </p:nvSpPr>
        <p:spPr>
          <a:xfrm>
            <a:off x="200028" y="971552"/>
            <a:ext cx="6329360" cy="3542504"/>
          </a:xfrm>
        </p:spPr>
        <p:txBody>
          <a:bodyPr/>
          <a:lstStyle/>
          <a:p>
            <a:r>
              <a:rPr lang="en-US"/>
              <a:t>Quality Assurance Engineer (QA) – </a:t>
            </a:r>
            <a:br>
              <a:rPr lang="en-US"/>
            </a:br>
            <a:r>
              <a:rPr lang="en-US" b="1" err="1"/>
              <a:t>Tejas</a:t>
            </a:r>
            <a:r>
              <a:rPr lang="en-US" b="1"/>
              <a:t> </a:t>
            </a:r>
            <a:r>
              <a:rPr lang="en-US" b="1" err="1"/>
              <a:t>Mandalapu</a:t>
            </a:r>
            <a:endParaRPr lang="en-US" b="1"/>
          </a:p>
          <a:p>
            <a:r>
              <a:rPr lang="en-US"/>
              <a:t>Requirement Analyst (RA) – </a:t>
            </a:r>
            <a:br>
              <a:rPr lang="en-US"/>
            </a:br>
            <a:r>
              <a:rPr lang="en-US" b="1" err="1"/>
              <a:t>Oluwatoba</a:t>
            </a:r>
            <a:r>
              <a:rPr lang="en-US" b="1"/>
              <a:t> Adegbite</a:t>
            </a:r>
          </a:p>
          <a:p>
            <a:r>
              <a:rPr lang="en-US"/>
              <a:t>Project Manager (PM) – </a:t>
            </a:r>
            <a:br>
              <a:rPr lang="en-US"/>
            </a:br>
            <a:r>
              <a:rPr lang="en-US" b="1"/>
              <a:t>Maksim Zubritckii</a:t>
            </a:r>
          </a:p>
          <a:p>
            <a:r>
              <a:rPr lang="en-US"/>
              <a:t>Main Developer – </a:t>
            </a:r>
            <a:br>
              <a:rPr lang="en-US"/>
            </a:br>
            <a:r>
              <a:rPr lang="en-US" b="1"/>
              <a:t>Uriel Quartey</a:t>
            </a:r>
          </a:p>
          <a:p>
            <a:endParaRPr lang="en-US" b="1"/>
          </a:p>
        </p:txBody>
      </p:sp>
    </p:spTree>
    <p:extLst>
      <p:ext uri="{BB962C8B-B14F-4D97-AF65-F5344CB8AC3E}">
        <p14:creationId xmlns:p14="http://schemas.microsoft.com/office/powerpoint/2010/main" val="2733252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6"/>
          <p:cNvSpPr txBox="1">
            <a:spLocks noGrp="1"/>
          </p:cNvSpPr>
          <p:nvPr>
            <p:ph type="ctrTitle" idx="4294967295"/>
          </p:nvPr>
        </p:nvSpPr>
        <p:spPr>
          <a:xfrm>
            <a:off x="4136725" y="440350"/>
            <a:ext cx="4817838" cy="1159800"/>
          </a:xfrm>
          <a:prstGeom prst="rect">
            <a:avLst/>
          </a:prstGeom>
        </p:spPr>
        <p:txBody>
          <a:bodyPr spcFirstLastPara="1" wrap="square" lIns="0" tIns="0" rIns="0" bIns="0" anchor="b" anchorCtr="0">
            <a:noAutofit/>
          </a:bodyPr>
          <a:lstStyle/>
          <a:p>
            <a:r>
              <a:rPr lang="en" sz="7600">
                <a:solidFill>
                  <a:schemeClr val="accent4"/>
                </a:solidFill>
              </a:rPr>
              <a:t>Client </a:t>
            </a:r>
          </a:p>
        </p:txBody>
      </p:sp>
      <p:sp>
        <p:nvSpPr>
          <p:cNvPr id="120" name="Google Shape;120;p16"/>
          <p:cNvSpPr txBox="1">
            <a:spLocks noGrp="1"/>
          </p:cNvSpPr>
          <p:nvPr>
            <p:ph type="subTitle" idx="4294967295"/>
          </p:nvPr>
        </p:nvSpPr>
        <p:spPr>
          <a:xfrm>
            <a:off x="4136725" y="1639975"/>
            <a:ext cx="4480800" cy="1662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700" b="1">
                <a:solidFill>
                  <a:schemeClr val="accent3"/>
                </a:solidFill>
                <a:latin typeface="Kulim Park"/>
                <a:ea typeface="Kulim Park"/>
                <a:cs typeface="Kulim Park"/>
                <a:sym typeface="Kulim Park"/>
              </a:rPr>
              <a:t>I am </a:t>
            </a:r>
            <a:r>
              <a:rPr lang="en-US" sz="1700" b="1">
                <a:solidFill>
                  <a:schemeClr val="accent3"/>
                </a:solidFill>
                <a:latin typeface="Kulim Park"/>
                <a:ea typeface="Kulim Park"/>
                <a:cs typeface="Kulim Park"/>
                <a:sym typeface="Kulim Park"/>
              </a:rPr>
              <a:t>John Cerda.</a:t>
            </a:r>
          </a:p>
          <a:p>
            <a:pPr marL="0" indent="0">
              <a:spcBef>
                <a:spcPts val="800"/>
              </a:spcBef>
              <a:spcAft>
                <a:spcPts val="800"/>
              </a:spcAft>
              <a:buClr>
                <a:srgbClr val="122431"/>
              </a:buClr>
              <a:buSzPts val="1100"/>
              <a:buNone/>
            </a:pPr>
            <a:r>
              <a:rPr lang="en" sz="1700">
                <a:solidFill>
                  <a:srgbClr val="122431"/>
                </a:solidFill>
              </a:rPr>
              <a:t>Owner of </a:t>
            </a:r>
            <a:r>
              <a:rPr lang="en" sz="1700" err="1">
                <a:solidFill>
                  <a:srgbClr val="122431"/>
                </a:solidFill>
              </a:rPr>
              <a:t>Ballards</a:t>
            </a:r>
            <a:r>
              <a:rPr lang="en" sz="1700">
                <a:solidFill>
                  <a:srgbClr val="122431"/>
                </a:solidFill>
              </a:rPr>
              <a:t>. </a:t>
            </a:r>
          </a:p>
          <a:p>
            <a:pPr marL="0" indent="0">
              <a:lnSpc>
                <a:spcPct val="114999"/>
              </a:lnSpc>
              <a:spcBef>
                <a:spcPts val="800"/>
              </a:spcBef>
              <a:spcAft>
                <a:spcPts val="800"/>
              </a:spcAft>
              <a:buSzPts val="1100"/>
              <a:buNone/>
            </a:pPr>
            <a:r>
              <a:rPr lang="en" sz="1700">
                <a:solidFill>
                  <a:srgbClr val="122431"/>
                </a:solidFill>
              </a:rPr>
              <a:t>Operations Manager at </a:t>
            </a:r>
            <a:r>
              <a:rPr lang="en" sz="1700" err="1">
                <a:solidFill>
                  <a:srgbClr val="122431"/>
                </a:solidFill>
              </a:rPr>
              <a:t>Accuradon</a:t>
            </a:r>
            <a:r>
              <a:rPr lang="en" sz="1700">
                <a:solidFill>
                  <a:srgbClr val="122431"/>
                </a:solidFill>
              </a:rPr>
              <a:t>.</a:t>
            </a:r>
            <a:endParaRPr lang="en"/>
          </a:p>
        </p:txBody>
      </p:sp>
      <p:sp>
        <p:nvSpPr>
          <p:cNvPr id="121" name="Google Shape;121;p16"/>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16</a:t>
            </a:fld>
            <a:endParaRPr/>
          </a:p>
        </p:txBody>
      </p:sp>
      <p:pic>
        <p:nvPicPr>
          <p:cNvPr id="7" name="Google Shape;105;p14">
            <a:extLst>
              <a:ext uri="{FF2B5EF4-FFF2-40B4-BE49-F238E27FC236}">
                <a16:creationId xmlns:a16="http://schemas.microsoft.com/office/drawing/2014/main" id="{B1231493-C8B1-4B52-BA11-6F3117B15B39}"/>
              </a:ext>
            </a:extLst>
          </p:cNvPr>
          <p:cNvPicPr preferRelativeResize="0"/>
          <p:nvPr/>
        </p:nvPicPr>
        <p:blipFill rotWithShape="1">
          <a:blip r:embed="rId3"/>
          <a:srcRect l="-4692" t="-49632" r="-29842" b="-44837"/>
          <a:stretch/>
        </p:blipFill>
        <p:spPr>
          <a:xfrm>
            <a:off x="0" y="0"/>
            <a:ext cx="4097520" cy="5143500"/>
          </a:xfrm>
          <a:custGeom>
            <a:avLst/>
            <a:gdLst/>
            <a:ahLst/>
            <a:cxnLst/>
            <a:rect l="l" t="t" r="r" b="b"/>
            <a:pathLst>
              <a:path w="21600" h="21600" extrusionOk="0">
                <a:moveTo>
                  <a:pt x="0" y="0"/>
                </a:moveTo>
                <a:lnTo>
                  <a:pt x="0" y="21600"/>
                </a:lnTo>
                <a:lnTo>
                  <a:pt x="20218" y="21600"/>
                </a:lnTo>
                <a:lnTo>
                  <a:pt x="21600" y="15354"/>
                </a:lnTo>
                <a:lnTo>
                  <a:pt x="16966" y="16698"/>
                </a:lnTo>
                <a:lnTo>
                  <a:pt x="14603" y="14996"/>
                </a:lnTo>
                <a:lnTo>
                  <a:pt x="14607" y="14994"/>
                </a:lnTo>
                <a:lnTo>
                  <a:pt x="17925" y="0"/>
                </a:lnTo>
                <a:lnTo>
                  <a:pt x="0" y="0"/>
                </a:lnTo>
                <a:close/>
              </a:path>
            </a:pathLst>
          </a:custGeom>
          <a:noFill/>
          <a:ln>
            <a:noFill/>
          </a:ln>
        </p:spPr>
      </p:pic>
    </p:spTree>
    <p:extLst>
      <p:ext uri="{BB962C8B-B14F-4D97-AF65-F5344CB8AC3E}">
        <p14:creationId xmlns:p14="http://schemas.microsoft.com/office/powerpoint/2010/main" val="1028012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7"/>
          <p:cNvSpPr/>
          <p:nvPr/>
        </p:nvSpPr>
        <p:spPr>
          <a:xfrm>
            <a:off x="4653422" y="735575"/>
            <a:ext cx="1750500" cy="4407925"/>
          </a:xfrm>
          <a:prstGeom prst="rect">
            <a:avLst/>
          </a:prstGeom>
        </p:spPr>
        <p:txBody>
          <a:bodyPr>
            <a:prstTxWarp prst="textPlain">
              <a:avLst/>
            </a:prstTxWarp>
          </a:bodyPr>
          <a:lstStyle/>
          <a:p>
            <a:pPr lvl="0" algn="ctr"/>
            <a:r>
              <a:rPr lang="en-US" b="1" i="0">
                <a:ln>
                  <a:noFill/>
                </a:ln>
                <a:solidFill>
                  <a:srgbClr val="0B6AB1">
                    <a:alpha val="47490"/>
                  </a:srgbClr>
                </a:solidFill>
                <a:latin typeface="Kulim Park"/>
              </a:rPr>
              <a:t>2</a:t>
            </a:r>
            <a:endParaRPr b="1" i="0">
              <a:ln>
                <a:noFill/>
              </a:ln>
              <a:solidFill>
                <a:srgbClr val="0B6AB1">
                  <a:alpha val="47490"/>
                </a:srgbClr>
              </a:solidFill>
              <a:latin typeface="Kulim Park"/>
            </a:endParaRPr>
          </a:p>
        </p:txBody>
      </p:sp>
      <p:sp>
        <p:nvSpPr>
          <p:cNvPr id="128" name="Google Shape;128;p17"/>
          <p:cNvSpPr txBox="1">
            <a:spLocks noGrp="1"/>
          </p:cNvSpPr>
          <p:nvPr>
            <p:ph type="ctrTitle"/>
          </p:nvPr>
        </p:nvSpPr>
        <p:spPr>
          <a:xfrm>
            <a:off x="702900" y="3004250"/>
            <a:ext cx="5026200" cy="1050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err="1"/>
              <a:t>AccuRadon</a:t>
            </a:r>
          </a:p>
        </p:txBody>
      </p:sp>
      <p:pic>
        <p:nvPicPr>
          <p:cNvPr id="130" name="Google Shape;130;p17"/>
          <p:cNvPicPr preferRelativeResize="0"/>
          <p:nvPr/>
        </p:nvPicPr>
        <p:blipFill rotWithShape="1">
          <a:blip r:embed="rId3">
            <a:alphaModFix/>
          </a:blip>
          <a:srcRect l="1837" r="35654"/>
          <a:stretch/>
        </p:blipFill>
        <p:spPr>
          <a:xfrm>
            <a:off x="6998515" y="0"/>
            <a:ext cx="2145474" cy="5143500"/>
          </a:xfrm>
          <a:custGeom>
            <a:avLst/>
            <a:gdLst/>
            <a:ahLst/>
            <a:cxnLst/>
            <a:rect l="l" t="t" r="r" b="b"/>
            <a:pathLst>
              <a:path w="21600" h="21600" extrusionOk="0">
                <a:moveTo>
                  <a:pt x="5963" y="0"/>
                </a:moveTo>
                <a:lnTo>
                  <a:pt x="0" y="14108"/>
                </a:lnTo>
                <a:lnTo>
                  <a:pt x="8840" y="12766"/>
                </a:lnTo>
                <a:lnTo>
                  <a:pt x="13359" y="14468"/>
                </a:lnTo>
                <a:lnTo>
                  <a:pt x="10342" y="21600"/>
                </a:lnTo>
                <a:lnTo>
                  <a:pt x="21600" y="21600"/>
                </a:lnTo>
                <a:lnTo>
                  <a:pt x="21600" y="0"/>
                </a:lnTo>
                <a:lnTo>
                  <a:pt x="5963" y="0"/>
                </a:lnTo>
                <a:close/>
              </a:path>
            </a:pathLst>
          </a:custGeom>
          <a:noFill/>
          <a:ln>
            <a:noFill/>
          </a:ln>
        </p:spPr>
      </p:pic>
      <p:sp>
        <p:nvSpPr>
          <p:cNvPr id="5" name="Google Shape;129;p17">
            <a:extLst>
              <a:ext uri="{FF2B5EF4-FFF2-40B4-BE49-F238E27FC236}">
                <a16:creationId xmlns:a16="http://schemas.microsoft.com/office/drawing/2014/main" id="{E532B117-84C5-43CF-8FDE-69168736A437}"/>
              </a:ext>
            </a:extLst>
          </p:cNvPr>
          <p:cNvSpPr txBox="1">
            <a:spLocks noGrp="1"/>
          </p:cNvSpPr>
          <p:nvPr>
            <p:ph type="subTitle" idx="1"/>
          </p:nvPr>
        </p:nvSpPr>
        <p:spPr>
          <a:xfrm>
            <a:off x="702900" y="4075901"/>
            <a:ext cx="5026200" cy="3699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a:t>The initial goal</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9"/>
          <p:cNvSpPr txBox="1">
            <a:spLocks noGrp="1"/>
          </p:cNvSpPr>
          <p:nvPr>
            <p:ph type="title"/>
          </p:nvPr>
        </p:nvSpPr>
        <p:spPr>
          <a:xfrm>
            <a:off x="626700" y="264494"/>
            <a:ext cx="52761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Background Information</a:t>
            </a:r>
            <a:endParaRPr/>
          </a:p>
        </p:txBody>
      </p:sp>
      <p:sp>
        <p:nvSpPr>
          <p:cNvPr id="144" name="Google Shape;144;p19"/>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18</a:t>
            </a:fld>
            <a:endParaRPr/>
          </a:p>
        </p:txBody>
      </p:sp>
      <p:pic>
        <p:nvPicPr>
          <p:cNvPr id="145" name="Google Shape;145;p19"/>
          <p:cNvPicPr preferRelativeResize="0"/>
          <p:nvPr/>
        </p:nvPicPr>
        <p:blipFill rotWithShape="1">
          <a:blip r:embed="rId3"/>
          <a:srcRect l="28795" t="-9460" r="24201" b="-20377"/>
          <a:stretch/>
        </p:blipFill>
        <p:spPr>
          <a:xfrm>
            <a:off x="6703187" y="14289"/>
            <a:ext cx="2440800" cy="5143500"/>
          </a:xfrm>
          <a:custGeom>
            <a:avLst/>
            <a:gdLst/>
            <a:ahLst/>
            <a:cxnLst/>
            <a:rect l="l" t="t" r="r" b="b"/>
            <a:pathLst>
              <a:path w="21600" h="21600" extrusionOk="0">
                <a:moveTo>
                  <a:pt x="6491" y="0"/>
                </a:moveTo>
                <a:lnTo>
                  <a:pt x="0" y="17444"/>
                </a:lnTo>
                <a:lnTo>
                  <a:pt x="4757" y="16540"/>
                </a:lnTo>
                <a:lnTo>
                  <a:pt x="7312" y="17634"/>
                </a:lnTo>
                <a:lnTo>
                  <a:pt x="5732" y="21600"/>
                </a:lnTo>
                <a:lnTo>
                  <a:pt x="21600" y="21600"/>
                </a:lnTo>
                <a:lnTo>
                  <a:pt x="21600" y="0"/>
                </a:lnTo>
                <a:lnTo>
                  <a:pt x="6491" y="0"/>
                </a:lnTo>
                <a:close/>
              </a:path>
            </a:pathLst>
          </a:custGeom>
          <a:noFill/>
          <a:ln>
            <a:noFill/>
          </a:ln>
        </p:spPr>
      </p:pic>
      <p:sp>
        <p:nvSpPr>
          <p:cNvPr id="3" name="Text Placeholder 2">
            <a:extLst>
              <a:ext uri="{FF2B5EF4-FFF2-40B4-BE49-F238E27FC236}">
                <a16:creationId xmlns:a16="http://schemas.microsoft.com/office/drawing/2014/main" id="{B17FECDF-2EC1-4A6F-AB69-496953F704C5}"/>
              </a:ext>
            </a:extLst>
          </p:cNvPr>
          <p:cNvSpPr>
            <a:spLocks noGrp="1"/>
          </p:cNvSpPr>
          <p:nvPr>
            <p:ph type="body" idx="1"/>
          </p:nvPr>
        </p:nvSpPr>
        <p:spPr/>
        <p:txBody>
          <a:bodyPr/>
          <a:lstStyle/>
          <a:p>
            <a:r>
              <a:rPr lang="en-US" err="1"/>
              <a:t>AccuRadon</a:t>
            </a:r>
            <a:r>
              <a:rPr lang="en-US"/>
              <a:t> is a small business that essentially checks the radon levels that might be emitted out of the ground into American homes, which is the second leading cause of lung cancer in America.</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9"/>
          <p:cNvSpPr txBox="1">
            <a:spLocks noGrp="1"/>
          </p:cNvSpPr>
          <p:nvPr>
            <p:ph type="title"/>
          </p:nvPr>
        </p:nvSpPr>
        <p:spPr>
          <a:xfrm>
            <a:off x="626700" y="264494"/>
            <a:ext cx="52761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Business Requirements</a:t>
            </a:r>
            <a:endParaRPr/>
          </a:p>
        </p:txBody>
      </p:sp>
      <p:sp>
        <p:nvSpPr>
          <p:cNvPr id="143" name="Google Shape;143;p19"/>
          <p:cNvSpPr txBox="1">
            <a:spLocks noGrp="1"/>
          </p:cNvSpPr>
          <p:nvPr>
            <p:ph type="body" idx="1"/>
          </p:nvPr>
        </p:nvSpPr>
        <p:spPr>
          <a:xfrm>
            <a:off x="626700" y="703658"/>
            <a:ext cx="5276100" cy="3231748"/>
          </a:xfrm>
          <a:prstGeom prst="rect">
            <a:avLst/>
          </a:prstGeom>
        </p:spPr>
        <p:txBody>
          <a:bodyPr spcFirstLastPara="1" wrap="square" lIns="0" tIns="0" rIns="0" bIns="0" anchor="t" anchorCtr="0">
            <a:noAutofit/>
          </a:bodyPr>
          <a:lstStyle/>
          <a:p>
            <a:r>
              <a:rPr lang="en-US"/>
              <a:t>Making appointments</a:t>
            </a:r>
          </a:p>
          <a:p>
            <a:pPr>
              <a:lnSpc>
                <a:spcPct val="114999"/>
              </a:lnSpc>
            </a:pPr>
            <a:r>
              <a:rPr lang="en-US"/>
              <a:t>Getting a quote for a test</a:t>
            </a:r>
          </a:p>
          <a:p>
            <a:pPr>
              <a:lnSpc>
                <a:spcPct val="114999"/>
              </a:lnSpc>
            </a:pPr>
            <a:r>
              <a:rPr lang="en-US"/>
              <a:t>Pay bills online </a:t>
            </a:r>
          </a:p>
          <a:p>
            <a:pPr>
              <a:lnSpc>
                <a:spcPct val="114999"/>
              </a:lnSpc>
            </a:pPr>
            <a:r>
              <a:rPr lang="en-US"/>
              <a:t>Geo-locator.</a:t>
            </a:r>
          </a:p>
          <a:p>
            <a:pPr>
              <a:lnSpc>
                <a:spcPct val="114999"/>
              </a:lnSpc>
            </a:pPr>
            <a:r>
              <a:rPr lang="en-US"/>
              <a:t>Enhance Security.</a:t>
            </a:r>
          </a:p>
        </p:txBody>
      </p:sp>
      <p:sp>
        <p:nvSpPr>
          <p:cNvPr id="144" name="Google Shape;144;p19"/>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19</a:t>
            </a:fld>
            <a:endParaRPr/>
          </a:p>
        </p:txBody>
      </p:sp>
      <p:pic>
        <p:nvPicPr>
          <p:cNvPr id="145" name="Google Shape;145;p19"/>
          <p:cNvPicPr preferRelativeResize="0"/>
          <p:nvPr/>
        </p:nvPicPr>
        <p:blipFill rotWithShape="1">
          <a:blip r:embed="rId3">
            <a:alphaModFix/>
          </a:blip>
          <a:srcRect l="13154" r="39391"/>
          <a:stretch/>
        </p:blipFill>
        <p:spPr>
          <a:xfrm>
            <a:off x="6703191" y="1"/>
            <a:ext cx="2440800" cy="5143500"/>
          </a:xfrm>
          <a:custGeom>
            <a:avLst/>
            <a:gdLst/>
            <a:ahLst/>
            <a:cxnLst/>
            <a:rect l="l" t="t" r="r" b="b"/>
            <a:pathLst>
              <a:path w="21600" h="21600" extrusionOk="0">
                <a:moveTo>
                  <a:pt x="6491" y="0"/>
                </a:moveTo>
                <a:lnTo>
                  <a:pt x="0" y="17444"/>
                </a:lnTo>
                <a:lnTo>
                  <a:pt x="4757" y="16540"/>
                </a:lnTo>
                <a:lnTo>
                  <a:pt x="7312" y="17634"/>
                </a:lnTo>
                <a:lnTo>
                  <a:pt x="5732" y="21600"/>
                </a:lnTo>
                <a:lnTo>
                  <a:pt x="21600" y="21600"/>
                </a:lnTo>
                <a:lnTo>
                  <a:pt x="21600" y="0"/>
                </a:lnTo>
                <a:lnTo>
                  <a:pt x="6491" y="0"/>
                </a:lnTo>
                <a:close/>
              </a:path>
            </a:pathLst>
          </a:custGeom>
          <a:noFill/>
          <a:ln>
            <a:noFill/>
          </a:ln>
        </p:spPr>
      </p:pic>
    </p:spTree>
    <p:extLst>
      <p:ext uri="{BB962C8B-B14F-4D97-AF65-F5344CB8AC3E}">
        <p14:creationId xmlns:p14="http://schemas.microsoft.com/office/powerpoint/2010/main" val="1545583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8"/>
          <p:cNvSpPr txBox="1">
            <a:spLocks noGrp="1"/>
          </p:cNvSpPr>
          <p:nvPr>
            <p:ph type="body" idx="1"/>
          </p:nvPr>
        </p:nvSpPr>
        <p:spPr>
          <a:xfrm>
            <a:off x="5046481" y="605874"/>
            <a:ext cx="3467593" cy="3923263"/>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US" sz="2800"/>
              <a:t>Measuring programming progress by lines of code is like measuring aircraft building progress by weight.</a:t>
            </a:r>
          </a:p>
          <a:p>
            <a:pPr marL="0" lvl="0" indent="0" algn="l" rtl="0">
              <a:spcBef>
                <a:spcPts val="0"/>
              </a:spcBef>
              <a:spcAft>
                <a:spcPts val="800"/>
              </a:spcAft>
              <a:buNone/>
            </a:pPr>
            <a:r>
              <a:rPr lang="en-US" sz="2800"/>
              <a:t>— Bill Gates</a:t>
            </a:r>
            <a:endParaRPr sz="2800"/>
          </a:p>
        </p:txBody>
      </p:sp>
      <p:sp>
        <p:nvSpPr>
          <p:cNvPr id="136" name="Google Shape;136;p18"/>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137" name="Google Shape;137;p18"/>
          <p:cNvPicPr preferRelativeResize="0"/>
          <p:nvPr/>
        </p:nvPicPr>
        <p:blipFill>
          <a:blip r:embed="rId3"/>
          <a:srcRect l="976" r="976"/>
          <a:stretch/>
        </p:blipFill>
        <p:spPr>
          <a:xfrm>
            <a:off x="0" y="0"/>
            <a:ext cx="4097520" cy="5143500"/>
          </a:xfrm>
          <a:custGeom>
            <a:avLst/>
            <a:gdLst/>
            <a:ahLst/>
            <a:cxnLst/>
            <a:rect l="l" t="t" r="r" b="b"/>
            <a:pathLst>
              <a:path w="21600" h="21600" extrusionOk="0">
                <a:moveTo>
                  <a:pt x="0" y="0"/>
                </a:moveTo>
                <a:lnTo>
                  <a:pt x="0" y="21600"/>
                </a:lnTo>
                <a:lnTo>
                  <a:pt x="20218" y="21600"/>
                </a:lnTo>
                <a:lnTo>
                  <a:pt x="21600" y="15354"/>
                </a:lnTo>
                <a:lnTo>
                  <a:pt x="16966" y="16698"/>
                </a:lnTo>
                <a:lnTo>
                  <a:pt x="14603" y="14996"/>
                </a:lnTo>
                <a:lnTo>
                  <a:pt x="14607" y="14994"/>
                </a:lnTo>
                <a:lnTo>
                  <a:pt x="17925" y="0"/>
                </a:lnTo>
                <a:lnTo>
                  <a:pt x="0" y="0"/>
                </a:lnTo>
                <a:close/>
              </a:path>
            </a:pathLst>
          </a:custGeom>
          <a:noFill/>
          <a:ln>
            <a:noFill/>
          </a:ln>
        </p:spPr>
      </p:pic>
    </p:spTree>
    <p:extLst>
      <p:ext uri="{BB962C8B-B14F-4D97-AF65-F5344CB8AC3E}">
        <p14:creationId xmlns:p14="http://schemas.microsoft.com/office/powerpoint/2010/main" val="27099048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1"/>
          <p:cNvSpPr txBox="1">
            <a:spLocks noGrp="1"/>
          </p:cNvSpPr>
          <p:nvPr>
            <p:ph type="body" idx="1"/>
          </p:nvPr>
        </p:nvSpPr>
        <p:spPr>
          <a:xfrm>
            <a:off x="626699" y="737197"/>
            <a:ext cx="5338331" cy="3221700"/>
          </a:xfrm>
          <a:prstGeom prst="rect">
            <a:avLst/>
          </a:prstGeom>
        </p:spPr>
        <p:txBody>
          <a:bodyPr spcFirstLastPara="1" wrap="square" lIns="0" tIns="0" rIns="0" bIns="0" anchor="t" anchorCtr="0">
            <a:noAutofit/>
          </a:bodyPr>
          <a:lstStyle/>
          <a:p>
            <a:pPr marL="0" indent="0">
              <a:buNone/>
            </a:pPr>
            <a:r>
              <a:rPr lang="en-US" sz="2400" b="1" err="1"/>
              <a:t>Accuradon</a:t>
            </a:r>
            <a:r>
              <a:rPr lang="en-US" sz="2400"/>
              <a:t> </a:t>
            </a:r>
            <a:endParaRPr lang="en-US"/>
          </a:p>
          <a:p>
            <a:pPr marL="342900" indent="-342900">
              <a:lnSpc>
                <a:spcPct val="114999"/>
              </a:lnSpc>
            </a:pPr>
            <a:r>
              <a:rPr lang="en-US" sz="2400"/>
              <a:t>Website Overhaul</a:t>
            </a:r>
          </a:p>
          <a:p>
            <a:pPr marL="342900" indent="-342900">
              <a:lnSpc>
                <a:spcPct val="114999"/>
              </a:lnSpc>
            </a:pPr>
            <a:r>
              <a:rPr lang="en-US" sz="2400"/>
              <a:t>Increase Aesthetics</a:t>
            </a:r>
          </a:p>
          <a:p>
            <a:pPr marL="342900" indent="-342900">
              <a:lnSpc>
                <a:spcPct val="114999"/>
              </a:lnSpc>
            </a:pPr>
            <a:r>
              <a:rPr lang="en-US" sz="2400"/>
              <a:t>Social media integration.</a:t>
            </a:r>
          </a:p>
          <a:p>
            <a:pPr marL="342900" indent="-342900">
              <a:lnSpc>
                <a:spcPct val="114999"/>
              </a:lnSpc>
            </a:pPr>
            <a:r>
              <a:rPr lang="en-US" sz="2400"/>
              <a:t>Better web Flow.</a:t>
            </a:r>
          </a:p>
          <a:p>
            <a:pPr marL="0" indent="0">
              <a:lnSpc>
                <a:spcPct val="114999"/>
              </a:lnSpc>
              <a:buNone/>
            </a:pPr>
            <a:endParaRPr lang="en-US" sz="2400"/>
          </a:p>
        </p:txBody>
      </p:sp>
      <p:sp>
        <p:nvSpPr>
          <p:cNvPr id="171" name="Google Shape;171;p21"/>
          <p:cNvSpPr txBox="1">
            <a:spLocks noGrp="1"/>
          </p:cNvSpPr>
          <p:nvPr>
            <p:ph type="title"/>
          </p:nvPr>
        </p:nvSpPr>
        <p:spPr>
          <a:xfrm>
            <a:off x="626700" y="257351"/>
            <a:ext cx="5276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t>Scope of work</a:t>
            </a:r>
            <a:endParaRPr/>
          </a:p>
        </p:txBody>
      </p:sp>
      <p:sp>
        <p:nvSpPr>
          <p:cNvPr id="173" name="Google Shape;173;p21"/>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20</a:t>
            </a:fld>
            <a:endParaRPr/>
          </a:p>
        </p:txBody>
      </p:sp>
      <p:pic>
        <p:nvPicPr>
          <p:cNvPr id="174" name="Google Shape;174;p21"/>
          <p:cNvPicPr preferRelativeResize="0"/>
          <p:nvPr/>
        </p:nvPicPr>
        <p:blipFill rotWithShape="1">
          <a:blip r:embed="rId3"/>
          <a:srcRect l="669" t="-61824" b="-43305"/>
          <a:stretch/>
        </p:blipFill>
        <p:spPr>
          <a:xfrm>
            <a:off x="6703191" y="1"/>
            <a:ext cx="2440800" cy="5143500"/>
          </a:xfrm>
          <a:custGeom>
            <a:avLst/>
            <a:gdLst/>
            <a:ahLst/>
            <a:cxnLst/>
            <a:rect l="l" t="t" r="r" b="b"/>
            <a:pathLst>
              <a:path w="21600" h="21600" extrusionOk="0">
                <a:moveTo>
                  <a:pt x="6491" y="0"/>
                </a:moveTo>
                <a:lnTo>
                  <a:pt x="0" y="17444"/>
                </a:lnTo>
                <a:lnTo>
                  <a:pt x="4757" y="16540"/>
                </a:lnTo>
                <a:lnTo>
                  <a:pt x="7312" y="17634"/>
                </a:lnTo>
                <a:lnTo>
                  <a:pt x="5732" y="21600"/>
                </a:lnTo>
                <a:lnTo>
                  <a:pt x="21600" y="21600"/>
                </a:lnTo>
                <a:lnTo>
                  <a:pt x="21600" y="0"/>
                </a:lnTo>
                <a:lnTo>
                  <a:pt x="6491" y="0"/>
                </a:lnTo>
                <a:close/>
              </a:path>
            </a:pathLst>
          </a:cu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1"/>
          <p:cNvSpPr txBox="1">
            <a:spLocks noGrp="1"/>
          </p:cNvSpPr>
          <p:nvPr>
            <p:ph type="body" idx="1"/>
          </p:nvPr>
        </p:nvSpPr>
        <p:spPr>
          <a:xfrm>
            <a:off x="626699" y="780060"/>
            <a:ext cx="5338331" cy="3221700"/>
          </a:xfrm>
          <a:prstGeom prst="rect">
            <a:avLst/>
          </a:prstGeom>
        </p:spPr>
        <p:txBody>
          <a:bodyPr spcFirstLastPara="1" wrap="square" lIns="0" tIns="0" rIns="0" bIns="0" anchor="t" anchorCtr="0">
            <a:noAutofit/>
          </a:bodyPr>
          <a:lstStyle/>
          <a:p>
            <a:pPr algn="l" rtl="0" fontAlgn="base">
              <a:buFont typeface="Arial" panose="020B0604020202020204" pitchFamily="34" charset="0"/>
              <a:buChar char="•"/>
            </a:pPr>
            <a:r>
              <a:rPr lang="en-US" sz="1800" b="0" i="0">
                <a:solidFill>
                  <a:srgbClr val="000000"/>
                </a:solidFill>
                <a:effectLst/>
                <a:latin typeface="Calibri" panose="020F0502020204030204" pitchFamily="34" charset="0"/>
              </a:rPr>
              <a:t>Designed primarily around user needs and behaviors </a:t>
            </a:r>
          </a:p>
          <a:p>
            <a:pPr algn="l" rtl="0" fontAlgn="base">
              <a:buFont typeface="Arial" panose="020B0604020202020204" pitchFamily="34" charset="0"/>
              <a:buChar char="•"/>
            </a:pPr>
            <a:r>
              <a:rPr lang="en-US" sz="1800" b="0" i="0">
                <a:solidFill>
                  <a:srgbClr val="000000"/>
                </a:solidFill>
                <a:effectLst/>
                <a:latin typeface="Calibri" panose="020F0502020204030204" pitchFamily="34" charset="0"/>
              </a:rPr>
              <a:t>A more user-friendly and usable site architecture and navigation  </a:t>
            </a:r>
          </a:p>
          <a:p>
            <a:pPr algn="l" rtl="0" fontAlgn="base">
              <a:buFont typeface="Arial" panose="020B0604020202020204" pitchFamily="34" charset="0"/>
              <a:buChar char="•"/>
            </a:pPr>
            <a:r>
              <a:rPr lang="en-US" sz="1800" b="0" i="0">
                <a:solidFill>
                  <a:srgbClr val="000000"/>
                </a:solidFill>
                <a:effectLst/>
                <a:latin typeface="Calibri" panose="020F0502020204030204" pitchFamily="34" charset="0"/>
              </a:rPr>
              <a:t>A clear strategy for how to develop and maintain website content on an on-going basis  </a:t>
            </a:r>
          </a:p>
          <a:p>
            <a:pPr algn="l" rtl="0" fontAlgn="base">
              <a:buFont typeface="Arial" panose="020B0604020202020204" pitchFamily="34" charset="0"/>
              <a:buChar char="•"/>
            </a:pPr>
            <a:r>
              <a:rPr lang="en-US" sz="1800" b="0" i="0">
                <a:solidFill>
                  <a:srgbClr val="000000"/>
                </a:solidFill>
                <a:effectLst/>
                <a:latin typeface="Calibri" panose="020F0502020204030204" pitchFamily="34" charset="0"/>
              </a:rPr>
              <a:t>A homepage that is intuitively designed around user-identified critical tasks  </a:t>
            </a:r>
          </a:p>
          <a:p>
            <a:pPr algn="l" rtl="0" fontAlgn="base">
              <a:buFont typeface="Arial" panose="020B0604020202020204" pitchFamily="34" charset="0"/>
              <a:buChar char="•"/>
            </a:pPr>
            <a:r>
              <a:rPr lang="en-US" sz="1800" b="0" i="0">
                <a:solidFill>
                  <a:srgbClr val="000000"/>
                </a:solidFill>
                <a:effectLst/>
                <a:latin typeface="Calibri" panose="020F0502020204030204" pitchFamily="34" charset="0"/>
              </a:rPr>
              <a:t>An instant quote which requires parameters like; location, number of rooms (what else) </a:t>
            </a:r>
          </a:p>
          <a:p>
            <a:pPr algn="l" rtl="0" fontAlgn="base">
              <a:buFont typeface="Arial" panose="020B0604020202020204" pitchFamily="34" charset="0"/>
              <a:buChar char="•"/>
            </a:pPr>
            <a:r>
              <a:rPr lang="en-US" sz="1800" b="0" i="0">
                <a:solidFill>
                  <a:srgbClr val="000000"/>
                </a:solidFill>
                <a:effectLst/>
                <a:latin typeface="Calibri" panose="020F0502020204030204" pitchFamily="34" charset="0"/>
              </a:rPr>
              <a:t>A customer review section  </a:t>
            </a:r>
          </a:p>
          <a:p>
            <a:pPr algn="l" rtl="0" fontAlgn="base">
              <a:buFont typeface="Arial" panose="020B0604020202020204" pitchFamily="34" charset="0"/>
              <a:buChar char="•"/>
            </a:pPr>
            <a:r>
              <a:rPr lang="en-US" sz="1800" b="0" i="0">
                <a:solidFill>
                  <a:srgbClr val="000000"/>
                </a:solidFill>
                <a:effectLst/>
                <a:latin typeface="Calibri" panose="020F0502020204030204" pitchFamily="34" charset="0"/>
              </a:rPr>
              <a:t>Social media integration</a:t>
            </a:r>
            <a:endParaRPr sz="2400"/>
          </a:p>
        </p:txBody>
      </p:sp>
      <p:sp>
        <p:nvSpPr>
          <p:cNvPr id="171" name="Google Shape;171;p21"/>
          <p:cNvSpPr txBox="1">
            <a:spLocks noGrp="1"/>
          </p:cNvSpPr>
          <p:nvPr>
            <p:ph type="title"/>
          </p:nvPr>
        </p:nvSpPr>
        <p:spPr>
          <a:xfrm>
            <a:off x="626700" y="228776"/>
            <a:ext cx="5276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t>Proposed Solution</a:t>
            </a:r>
            <a:endParaRPr/>
          </a:p>
        </p:txBody>
      </p:sp>
      <p:sp>
        <p:nvSpPr>
          <p:cNvPr id="173" name="Google Shape;173;p21"/>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21</a:t>
            </a:fld>
            <a:endParaRPr/>
          </a:p>
        </p:txBody>
      </p:sp>
      <p:pic>
        <p:nvPicPr>
          <p:cNvPr id="174" name="Google Shape;174;p21"/>
          <p:cNvPicPr preferRelativeResize="0"/>
          <p:nvPr/>
        </p:nvPicPr>
        <p:blipFill rotWithShape="1">
          <a:blip r:embed="rId3">
            <a:alphaModFix/>
          </a:blip>
          <a:srcRect l="14406" r="14413"/>
          <a:stretch/>
        </p:blipFill>
        <p:spPr>
          <a:xfrm>
            <a:off x="6703191" y="1"/>
            <a:ext cx="2440800" cy="5143500"/>
          </a:xfrm>
          <a:custGeom>
            <a:avLst/>
            <a:gdLst/>
            <a:ahLst/>
            <a:cxnLst/>
            <a:rect l="l" t="t" r="r" b="b"/>
            <a:pathLst>
              <a:path w="21600" h="21600" extrusionOk="0">
                <a:moveTo>
                  <a:pt x="6491" y="0"/>
                </a:moveTo>
                <a:lnTo>
                  <a:pt x="0" y="17444"/>
                </a:lnTo>
                <a:lnTo>
                  <a:pt x="4757" y="16540"/>
                </a:lnTo>
                <a:lnTo>
                  <a:pt x="7312" y="17634"/>
                </a:lnTo>
                <a:lnTo>
                  <a:pt x="5732" y="21600"/>
                </a:lnTo>
                <a:lnTo>
                  <a:pt x="21600" y="21600"/>
                </a:lnTo>
                <a:lnTo>
                  <a:pt x="21600" y="0"/>
                </a:lnTo>
                <a:lnTo>
                  <a:pt x="6491" y="0"/>
                </a:lnTo>
                <a:close/>
              </a:path>
            </a:pathLst>
          </a:custGeom>
          <a:noFill/>
          <a:ln>
            <a:noFill/>
          </a:ln>
        </p:spPr>
      </p:pic>
    </p:spTree>
    <p:extLst>
      <p:ext uri="{BB962C8B-B14F-4D97-AF65-F5344CB8AC3E}">
        <p14:creationId xmlns:p14="http://schemas.microsoft.com/office/powerpoint/2010/main" val="11387202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graphicFrame>
        <p:nvGraphicFramePr>
          <p:cNvPr id="222" name="Google Shape;222;p26"/>
          <p:cNvGraphicFramePr/>
          <p:nvPr>
            <p:extLst>
              <p:ext uri="{D42A27DB-BD31-4B8C-83A1-F6EECF244321}">
                <p14:modId xmlns:p14="http://schemas.microsoft.com/office/powerpoint/2010/main" val="1821197105"/>
              </p:ext>
            </p:extLst>
          </p:nvPr>
        </p:nvGraphicFramePr>
        <p:xfrm>
          <a:off x="1255351" y="92870"/>
          <a:ext cx="5566932" cy="5000474"/>
        </p:xfrm>
        <a:graphic>
          <a:graphicData uri="http://schemas.openxmlformats.org/drawingml/2006/table">
            <a:tbl>
              <a:tblPr>
                <a:noFill/>
                <a:tableStyleId>{E5925397-FF93-4D07-A769-69216F5304AF}</a:tableStyleId>
              </a:tblPr>
              <a:tblGrid>
                <a:gridCol w="2783466">
                  <a:extLst>
                    <a:ext uri="{9D8B030D-6E8A-4147-A177-3AD203B41FA5}">
                      <a16:colId xmlns:a16="http://schemas.microsoft.com/office/drawing/2014/main" val="20000"/>
                    </a:ext>
                  </a:extLst>
                </a:gridCol>
                <a:gridCol w="2783466">
                  <a:extLst>
                    <a:ext uri="{9D8B030D-6E8A-4147-A177-3AD203B41FA5}">
                      <a16:colId xmlns:a16="http://schemas.microsoft.com/office/drawing/2014/main" val="20001"/>
                    </a:ext>
                  </a:extLst>
                </a:gridCol>
              </a:tblGrid>
              <a:tr h="343915">
                <a:tc gridSpan="2">
                  <a:txBody>
                    <a:bodyPr/>
                    <a:lstStyle/>
                    <a:p>
                      <a:pPr marL="0" lvl="0" indent="0" algn="ctr" rtl="0">
                        <a:spcBef>
                          <a:spcPts val="0"/>
                        </a:spcBef>
                        <a:spcAft>
                          <a:spcPts val="0"/>
                        </a:spcAft>
                        <a:buNone/>
                      </a:pPr>
                      <a:r>
                        <a:rPr lang="en-US">
                          <a:solidFill>
                            <a:schemeClr val="dk2"/>
                          </a:solidFill>
                          <a:latin typeface="Kulim Park"/>
                          <a:ea typeface="Kulim Park"/>
                          <a:cs typeface="Kulim Park"/>
                          <a:sym typeface="Kulim Park"/>
                        </a:rPr>
                        <a:t>Website Design Cost</a:t>
                      </a:r>
                      <a:endParaRPr>
                        <a:solidFill>
                          <a:schemeClr val="dk2"/>
                        </a:solidFill>
                        <a:latin typeface="Kulim Park"/>
                        <a:ea typeface="Kulim Park"/>
                        <a:cs typeface="Kulim Park"/>
                        <a:sym typeface="Kulim Park"/>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2"/>
                    </a:solidFill>
                  </a:tcPr>
                </a:tc>
                <a:tc hMerge="1">
                  <a:txBody>
                    <a:bodyPr/>
                    <a:lstStyle/>
                    <a:p>
                      <a:pPr marL="0" lvl="0" indent="0" algn="ctr" rtl="0">
                        <a:spcBef>
                          <a:spcPts val="0"/>
                        </a:spcBef>
                        <a:spcAft>
                          <a:spcPts val="0"/>
                        </a:spcAft>
                        <a:buNone/>
                      </a:pPr>
                      <a:endParaRPr sz="1100">
                        <a:solidFill>
                          <a:schemeClr val="dk2"/>
                        </a:solidFill>
                        <a:latin typeface="Kulim Park"/>
                        <a:ea typeface="Kulim Park"/>
                        <a:cs typeface="Kulim Park"/>
                        <a:sym typeface="Kulim Park"/>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2"/>
                    </a:solidFill>
                  </a:tcPr>
                </a:tc>
                <a:extLst>
                  <a:ext uri="{0D108BD9-81ED-4DB2-BD59-A6C34878D82A}">
                    <a16:rowId xmlns:a16="http://schemas.microsoft.com/office/drawing/2014/main" val="2619873833"/>
                  </a:ext>
                </a:extLst>
              </a:tr>
              <a:tr h="343915">
                <a:tc>
                  <a:txBody>
                    <a:bodyPr/>
                    <a:lstStyle/>
                    <a:p>
                      <a:pPr marL="0" lvl="0" indent="0" algn="ctr" rtl="0">
                        <a:spcBef>
                          <a:spcPts val="0"/>
                        </a:spcBef>
                        <a:spcAft>
                          <a:spcPts val="0"/>
                        </a:spcAft>
                        <a:buNone/>
                      </a:pPr>
                      <a:r>
                        <a:rPr lang="en-US">
                          <a:solidFill>
                            <a:schemeClr val="dk2"/>
                          </a:solidFill>
                          <a:latin typeface="Kulim Park"/>
                          <a:ea typeface="Kulim Park"/>
                          <a:cs typeface="Kulim Park"/>
                          <a:sym typeface="Kulim Park"/>
                        </a:rPr>
                        <a:t>Website Project</a:t>
                      </a:r>
                      <a:endParaRPr>
                        <a:solidFill>
                          <a:schemeClr val="dk2"/>
                        </a:solidFill>
                        <a:latin typeface="Kulim Park"/>
                        <a:ea typeface="Kulim Park"/>
                        <a:cs typeface="Kulim Park"/>
                        <a:sym typeface="Kulim Park"/>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lgn="ctr">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sz="1100">
                          <a:solidFill>
                            <a:schemeClr val="dk2"/>
                          </a:solidFill>
                          <a:latin typeface="Kulim Park"/>
                          <a:ea typeface="Kulim Park"/>
                          <a:cs typeface="Kulim Park"/>
                          <a:sym typeface="Kulim Park"/>
                        </a:rPr>
                        <a:t>Web Design Costs</a:t>
                      </a:r>
                      <a:endParaRPr sz="1100">
                        <a:solidFill>
                          <a:schemeClr val="dk2"/>
                        </a:solidFill>
                        <a:latin typeface="Kulim Park"/>
                        <a:ea typeface="Kulim Park"/>
                        <a:cs typeface="Kulim Park"/>
                        <a:sym typeface="Kulim Park"/>
                      </a:endParaRPr>
                    </a:p>
                  </a:txBody>
                  <a:tcPr marL="91425" marR="91425" marT="68575" marB="6857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19050" cap="flat" cmpd="sng" algn="ctr">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672886">
                <a:tc>
                  <a:txBody>
                    <a:bodyPr/>
                    <a:lstStyle/>
                    <a:p>
                      <a:pPr marL="0" lvl="0" indent="0" algn="r" rtl="0">
                        <a:spcBef>
                          <a:spcPts val="0"/>
                        </a:spcBef>
                        <a:spcAft>
                          <a:spcPts val="0"/>
                        </a:spcAft>
                        <a:buNone/>
                      </a:pPr>
                      <a:endParaRPr lang="en-US" sz="1100">
                        <a:solidFill>
                          <a:schemeClr val="accent3"/>
                        </a:solidFill>
                        <a:latin typeface="Kulim Park"/>
                        <a:ea typeface="Kulim Park"/>
                        <a:cs typeface="Kulim Park"/>
                        <a:sym typeface="Kulim Park"/>
                      </a:endParaRPr>
                    </a:p>
                    <a:p>
                      <a:pPr marL="0" lvl="0" indent="0" algn="r" rtl="0">
                        <a:spcBef>
                          <a:spcPts val="0"/>
                        </a:spcBef>
                        <a:spcAft>
                          <a:spcPts val="0"/>
                        </a:spcAft>
                        <a:buNone/>
                      </a:pPr>
                      <a:r>
                        <a:rPr lang="en-US" sz="1100">
                          <a:solidFill>
                            <a:schemeClr val="accent3"/>
                          </a:solidFill>
                          <a:latin typeface="Kulim Park"/>
                          <a:ea typeface="Kulim Park"/>
                          <a:cs typeface="Kulim Park"/>
                          <a:sym typeface="Kulim Park"/>
                        </a:rPr>
                        <a:t>Domain Name </a:t>
                      </a:r>
                      <a:endParaRPr sz="1100">
                        <a:solidFill>
                          <a:schemeClr val="accent3"/>
                        </a:solidFill>
                        <a:latin typeface="Kulim Park"/>
                        <a:ea typeface="Kulim Park"/>
                        <a:cs typeface="Kulim Park"/>
                        <a:sym typeface="Kulim Park"/>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19050" cap="flat" cmpd="sng">
                      <a:solidFill>
                        <a:schemeClr val="accent1"/>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800">
                          <a:solidFill>
                            <a:schemeClr val="dk1"/>
                          </a:solidFill>
                          <a:latin typeface="Kulim Park SemiBold"/>
                          <a:ea typeface="Kulim Park SemiBold"/>
                          <a:cs typeface="Kulim Park SemiBold"/>
                          <a:sym typeface="Kulim Park SemiBold"/>
                        </a:rPr>
                        <a:t>$12.00 for first year /$18 subsequent years </a:t>
                      </a:r>
                      <a:endParaRPr sz="1800">
                        <a:solidFill>
                          <a:schemeClr val="dk1"/>
                        </a:solidFill>
                        <a:latin typeface="Kulim Park SemiBold"/>
                        <a:ea typeface="Kulim Park SemiBold"/>
                        <a:cs typeface="Kulim Park SemiBold"/>
                        <a:sym typeface="Kulim Park SemiBold"/>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9050" cap="flat" cmpd="sng">
                      <a:solidFill>
                        <a:schemeClr val="accent1"/>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451708">
                <a:tc>
                  <a:txBody>
                    <a:bodyPr/>
                    <a:lstStyle/>
                    <a:p>
                      <a:pPr marL="0" lvl="0" indent="0" algn="r" rtl="0">
                        <a:spcBef>
                          <a:spcPts val="0"/>
                        </a:spcBef>
                        <a:spcAft>
                          <a:spcPts val="0"/>
                        </a:spcAft>
                        <a:buNone/>
                      </a:pPr>
                      <a:r>
                        <a:rPr lang="en-US" sz="1100">
                          <a:solidFill>
                            <a:schemeClr val="accent3"/>
                          </a:solidFill>
                          <a:latin typeface="Kulim Park"/>
                          <a:ea typeface="Kulim Park"/>
                          <a:cs typeface="Kulim Park"/>
                          <a:sym typeface="Kulim Park"/>
                        </a:rPr>
                        <a:t>SSL Certificate </a:t>
                      </a:r>
                      <a:endParaRPr sz="1100">
                        <a:solidFill>
                          <a:schemeClr val="accent3"/>
                        </a:solidFill>
                        <a:latin typeface="Kulim Park"/>
                        <a:ea typeface="Kulim Park"/>
                        <a:cs typeface="Kulim Park"/>
                        <a:sym typeface="Kulim Park"/>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800">
                          <a:solidFill>
                            <a:schemeClr val="dk1"/>
                          </a:solidFill>
                          <a:latin typeface="Kulim Park SemiBold"/>
                          <a:ea typeface="Kulim Park SemiBold"/>
                          <a:cs typeface="Kulim Park SemiBold"/>
                          <a:sym typeface="Kulim Park SemiBold"/>
                        </a:rPr>
                        <a:t>$100.00/year</a:t>
                      </a:r>
                      <a:endParaRPr sz="1800">
                        <a:solidFill>
                          <a:schemeClr val="dk1"/>
                        </a:solidFill>
                        <a:latin typeface="Kulim Park SemiBold"/>
                        <a:ea typeface="Kulim Park SemiBold"/>
                        <a:cs typeface="Kulim Park SemiBold"/>
                        <a:sym typeface="Kulim Park SemiBold"/>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451708">
                <a:tc>
                  <a:txBody>
                    <a:bodyPr/>
                    <a:lstStyle/>
                    <a:p>
                      <a:pPr marL="0" lvl="0" indent="0" algn="r" rtl="0">
                        <a:spcBef>
                          <a:spcPts val="0"/>
                        </a:spcBef>
                        <a:spcAft>
                          <a:spcPts val="0"/>
                        </a:spcAft>
                        <a:buNone/>
                      </a:pPr>
                      <a:r>
                        <a:rPr lang="en-US" sz="1100">
                          <a:solidFill>
                            <a:schemeClr val="accent3"/>
                          </a:solidFill>
                          <a:latin typeface="Kulim Park"/>
                          <a:ea typeface="Kulim Park"/>
                          <a:cs typeface="Kulim Park"/>
                          <a:sym typeface="Kulim Park"/>
                        </a:rPr>
                        <a:t>Website Hosting </a:t>
                      </a:r>
                      <a:endParaRPr sz="1100">
                        <a:solidFill>
                          <a:schemeClr val="accent3"/>
                        </a:solidFill>
                        <a:latin typeface="Kulim Park"/>
                        <a:ea typeface="Kulim Park"/>
                        <a:cs typeface="Kulim Park"/>
                        <a:sym typeface="Kulim Park"/>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800">
                          <a:solidFill>
                            <a:schemeClr val="dk1"/>
                          </a:solidFill>
                          <a:latin typeface="Kulim Park SemiBold"/>
                          <a:ea typeface="Kulim Park SemiBold"/>
                          <a:cs typeface="Kulim Park SemiBold"/>
                          <a:sym typeface="Kulim Park SemiBold"/>
                        </a:rPr>
                        <a:t>$35.00/year</a:t>
                      </a:r>
                      <a:endParaRPr sz="1800">
                        <a:solidFill>
                          <a:schemeClr val="dk1"/>
                        </a:solidFill>
                        <a:latin typeface="Kulim Park SemiBold"/>
                        <a:ea typeface="Kulim Park SemiBold"/>
                        <a:cs typeface="Kulim Park SemiBold"/>
                        <a:sym typeface="Kulim Park SemiBold"/>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451708">
                <a:tc>
                  <a:txBody>
                    <a:bodyPr/>
                    <a:lstStyle/>
                    <a:p>
                      <a:pPr marL="0" lvl="0" indent="0" algn="r" rtl="0">
                        <a:spcBef>
                          <a:spcPts val="0"/>
                        </a:spcBef>
                        <a:spcAft>
                          <a:spcPts val="0"/>
                        </a:spcAft>
                        <a:buNone/>
                      </a:pPr>
                      <a:r>
                        <a:rPr lang="en-US" sz="1100">
                          <a:solidFill>
                            <a:schemeClr val="accent3"/>
                          </a:solidFill>
                          <a:latin typeface="Kulim Park"/>
                          <a:ea typeface="Kulim Park"/>
                          <a:cs typeface="Kulim Park"/>
                          <a:sym typeface="Kulim Park"/>
                        </a:rPr>
                        <a:t>Content Management System (CMS) </a:t>
                      </a:r>
                      <a:endParaRPr sz="1100">
                        <a:solidFill>
                          <a:schemeClr val="accent3"/>
                        </a:solidFill>
                        <a:latin typeface="Kulim Park"/>
                        <a:ea typeface="Kulim Park"/>
                        <a:cs typeface="Kulim Park"/>
                        <a:sym typeface="Kulim Park"/>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800">
                          <a:solidFill>
                            <a:schemeClr val="dk1"/>
                          </a:solidFill>
                          <a:latin typeface="Kulim Park SemiBold"/>
                          <a:ea typeface="Kulim Park SemiBold"/>
                          <a:cs typeface="Kulim Park SemiBold"/>
                          <a:sym typeface="Kulim Park SemiBold"/>
                        </a:rPr>
                        <a:t>$200.00 </a:t>
                      </a:r>
                      <a:endParaRPr sz="1800">
                        <a:solidFill>
                          <a:schemeClr val="dk1"/>
                        </a:solidFill>
                        <a:latin typeface="Kulim Park SemiBold"/>
                        <a:ea typeface="Kulim Park SemiBold"/>
                        <a:cs typeface="Kulim Park SemiBold"/>
                        <a:sym typeface="Kulim Park SemiBold"/>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178350705"/>
                  </a:ext>
                </a:extLst>
              </a:tr>
              <a:tr h="451708">
                <a:tc>
                  <a:txBody>
                    <a:bodyPr/>
                    <a:lstStyle/>
                    <a:p>
                      <a:pPr marL="0" lvl="0" indent="0" algn="r" rtl="0">
                        <a:spcBef>
                          <a:spcPts val="0"/>
                        </a:spcBef>
                        <a:spcAft>
                          <a:spcPts val="0"/>
                        </a:spcAft>
                        <a:buNone/>
                      </a:pPr>
                      <a:r>
                        <a:rPr lang="en-US" sz="1100">
                          <a:solidFill>
                            <a:schemeClr val="accent3"/>
                          </a:solidFill>
                          <a:latin typeface="Kulim Park"/>
                          <a:ea typeface="Kulim Park"/>
                          <a:cs typeface="Kulim Park"/>
                          <a:sym typeface="Kulim Park"/>
                        </a:rPr>
                        <a:t>Ecommerce Functionality</a:t>
                      </a:r>
                      <a:endParaRPr sz="1100">
                        <a:solidFill>
                          <a:schemeClr val="accent3"/>
                        </a:solidFill>
                        <a:latin typeface="Kulim Park"/>
                        <a:ea typeface="Kulim Park"/>
                        <a:cs typeface="Kulim Park"/>
                        <a:sym typeface="Kulim Park"/>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800">
                          <a:solidFill>
                            <a:schemeClr val="dk1"/>
                          </a:solidFill>
                          <a:latin typeface="Kulim Park SemiBold"/>
                          <a:ea typeface="Kulim Park SemiBold"/>
                          <a:cs typeface="Kulim Park SemiBold"/>
                          <a:sym typeface="Kulim Park SemiBold"/>
                        </a:rPr>
                        <a:t>$1,000.00 </a:t>
                      </a:r>
                      <a:endParaRPr sz="1800">
                        <a:solidFill>
                          <a:schemeClr val="dk1"/>
                        </a:solidFill>
                        <a:latin typeface="Kulim Park SemiBold"/>
                        <a:ea typeface="Kulim Park SemiBold"/>
                        <a:cs typeface="Kulim Park SemiBold"/>
                        <a:sym typeface="Kulim Park SemiBold"/>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1235854158"/>
                  </a:ext>
                </a:extLst>
              </a:tr>
              <a:tr h="451708">
                <a:tc>
                  <a:txBody>
                    <a:bodyPr/>
                    <a:lstStyle/>
                    <a:p>
                      <a:pPr marL="0" lvl="0" indent="0" algn="r" rtl="0">
                        <a:spcBef>
                          <a:spcPts val="0"/>
                        </a:spcBef>
                        <a:spcAft>
                          <a:spcPts val="0"/>
                        </a:spcAft>
                        <a:buNone/>
                      </a:pPr>
                      <a:r>
                        <a:rPr lang="en-US" sz="1100">
                          <a:solidFill>
                            <a:schemeClr val="accent3"/>
                          </a:solidFill>
                          <a:latin typeface="Kulim Park"/>
                          <a:ea typeface="Kulim Park"/>
                          <a:cs typeface="Kulim Park"/>
                          <a:sym typeface="Kulim Park"/>
                        </a:rPr>
                        <a:t>SEO and Marketing </a:t>
                      </a:r>
                      <a:endParaRPr sz="1100">
                        <a:solidFill>
                          <a:schemeClr val="accent3"/>
                        </a:solidFill>
                        <a:latin typeface="Kulim Park"/>
                        <a:ea typeface="Kulim Park"/>
                        <a:cs typeface="Kulim Park"/>
                        <a:sym typeface="Kulim Park"/>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800">
                          <a:solidFill>
                            <a:schemeClr val="dk1"/>
                          </a:solidFill>
                          <a:latin typeface="Kulim Park SemiBold"/>
                          <a:ea typeface="Kulim Park SemiBold"/>
                          <a:cs typeface="Kulim Park SemiBold"/>
                          <a:sym typeface="Kulim Park SemiBold"/>
                        </a:rPr>
                        <a:t>$150.00 </a:t>
                      </a: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2509115353"/>
                  </a:ext>
                </a:extLst>
              </a:tr>
              <a:tr h="451708">
                <a:tc>
                  <a:txBody>
                    <a:bodyPr/>
                    <a:lstStyle/>
                    <a:p>
                      <a:pPr marL="0" lvl="0" indent="0" algn="r" rtl="0">
                        <a:spcBef>
                          <a:spcPts val="0"/>
                        </a:spcBef>
                        <a:spcAft>
                          <a:spcPts val="0"/>
                        </a:spcAft>
                        <a:buNone/>
                      </a:pPr>
                      <a:r>
                        <a:rPr lang="en-US" sz="1100">
                          <a:solidFill>
                            <a:schemeClr val="accent3"/>
                          </a:solidFill>
                          <a:latin typeface="Kulim Park"/>
                          <a:ea typeface="Kulim Park"/>
                          <a:cs typeface="Kulim Park"/>
                          <a:sym typeface="Kulim Park"/>
                        </a:rPr>
                        <a:t>Database Integration </a:t>
                      </a:r>
                      <a:endParaRPr sz="1100">
                        <a:solidFill>
                          <a:schemeClr val="accent3"/>
                        </a:solidFill>
                        <a:latin typeface="Kulim Park"/>
                        <a:ea typeface="Kulim Park"/>
                        <a:cs typeface="Kulim Park"/>
                        <a:sym typeface="Kulim Park"/>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800">
                          <a:solidFill>
                            <a:schemeClr val="dk1"/>
                          </a:solidFill>
                          <a:latin typeface="Kulim Park SemiBold"/>
                          <a:ea typeface="Kulim Park SemiBold"/>
                          <a:cs typeface="Kulim Park SemiBold"/>
                          <a:sym typeface="Kulim Park SemiBold"/>
                        </a:rPr>
                        <a:t>$100.00 </a:t>
                      </a:r>
                      <a:endParaRPr sz="1800">
                        <a:solidFill>
                          <a:schemeClr val="dk1"/>
                        </a:solidFill>
                        <a:latin typeface="Kulim Park SemiBold"/>
                        <a:ea typeface="Kulim Park SemiBold"/>
                        <a:cs typeface="Kulim Park SemiBold"/>
                        <a:sym typeface="Kulim Park SemiBold"/>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4265738394"/>
                  </a:ext>
                </a:extLst>
              </a:tr>
              <a:tr h="451708">
                <a:tc>
                  <a:txBody>
                    <a:bodyPr/>
                    <a:lstStyle/>
                    <a:p>
                      <a:pPr marL="0" lvl="0" indent="0" algn="r" rtl="0">
                        <a:spcBef>
                          <a:spcPts val="0"/>
                        </a:spcBef>
                        <a:spcAft>
                          <a:spcPts val="0"/>
                        </a:spcAft>
                        <a:buNone/>
                      </a:pPr>
                      <a:r>
                        <a:rPr lang="en-US" sz="1100">
                          <a:solidFill>
                            <a:schemeClr val="accent3"/>
                          </a:solidFill>
                          <a:latin typeface="Kulim Park"/>
                          <a:ea typeface="Kulim Park"/>
                          <a:cs typeface="Kulim Park"/>
                          <a:sym typeface="Kulim Park"/>
                        </a:rPr>
                        <a:t>Annual Maintenance Fee </a:t>
                      </a:r>
                      <a:endParaRPr sz="1100">
                        <a:solidFill>
                          <a:schemeClr val="accent3"/>
                        </a:solidFill>
                        <a:latin typeface="Kulim Park"/>
                        <a:ea typeface="Kulim Park"/>
                        <a:cs typeface="Kulim Park"/>
                        <a:sym typeface="Kulim Park"/>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800">
                          <a:solidFill>
                            <a:schemeClr val="dk1"/>
                          </a:solidFill>
                          <a:latin typeface="Kulim Park SemiBold"/>
                          <a:ea typeface="Kulim Park SemiBold"/>
                          <a:cs typeface="Kulim Park SemiBold"/>
                          <a:sym typeface="Kulim Park SemiBold"/>
                        </a:rPr>
                        <a:t>$600.00 </a:t>
                      </a:r>
                      <a:endParaRPr sz="1800">
                        <a:solidFill>
                          <a:schemeClr val="dk1"/>
                        </a:solidFill>
                        <a:latin typeface="Kulim Park SemiBold"/>
                        <a:ea typeface="Kulim Park SemiBold"/>
                        <a:cs typeface="Kulim Park SemiBold"/>
                        <a:sym typeface="Kulim Park SemiBold"/>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696838029"/>
                  </a:ext>
                </a:extLst>
              </a:tr>
              <a:tr h="451708">
                <a:tc>
                  <a:txBody>
                    <a:bodyPr/>
                    <a:lstStyle/>
                    <a:p>
                      <a:pPr marL="0" lvl="0" indent="0" algn="r" rtl="0">
                        <a:spcBef>
                          <a:spcPts val="0"/>
                        </a:spcBef>
                        <a:spcAft>
                          <a:spcPts val="0"/>
                        </a:spcAft>
                        <a:buNone/>
                      </a:pPr>
                      <a:r>
                        <a:rPr lang="en-US" sz="1100">
                          <a:solidFill>
                            <a:schemeClr val="accent3"/>
                          </a:solidFill>
                          <a:latin typeface="Kulim Park"/>
                          <a:ea typeface="Kulim Park"/>
                          <a:cs typeface="Kulim Park"/>
                          <a:sym typeface="Kulim Park"/>
                        </a:rPr>
                        <a:t>Pages (1 - 50) </a:t>
                      </a:r>
                      <a:endParaRPr sz="1100">
                        <a:solidFill>
                          <a:schemeClr val="accent3"/>
                        </a:solidFill>
                        <a:latin typeface="Kulim Park"/>
                        <a:ea typeface="Kulim Park"/>
                        <a:cs typeface="Kulim Park"/>
                        <a:sym typeface="Kulim Park"/>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800">
                          <a:solidFill>
                            <a:schemeClr val="dk1"/>
                          </a:solidFill>
                          <a:latin typeface="Kulim Park SemiBold"/>
                          <a:ea typeface="Kulim Park SemiBold"/>
                          <a:cs typeface="Kulim Park SemiBold"/>
                          <a:sym typeface="Kulim Park SemiBold"/>
                        </a:rPr>
                        <a:t>$2,000.00</a:t>
                      </a:r>
                      <a:endParaRPr sz="1800">
                        <a:solidFill>
                          <a:schemeClr val="dk1"/>
                        </a:solidFill>
                        <a:latin typeface="Kulim Park SemiBold"/>
                        <a:ea typeface="Kulim Park SemiBold"/>
                        <a:cs typeface="Kulim Park SemiBold"/>
                        <a:sym typeface="Kulim Park SemiBold"/>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45475361"/>
                  </a:ext>
                </a:extLst>
              </a:tr>
            </a:tbl>
          </a:graphicData>
        </a:graphic>
      </p:graphicFrame>
      <p:sp>
        <p:nvSpPr>
          <p:cNvPr id="223" name="Google Shape;223;p26"/>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22</a:t>
            </a:fld>
            <a:endParaRPr/>
          </a:p>
        </p:txBody>
      </p:sp>
      <p:pic>
        <p:nvPicPr>
          <p:cNvPr id="4" name="Google Shape;145;p19">
            <a:extLst>
              <a:ext uri="{FF2B5EF4-FFF2-40B4-BE49-F238E27FC236}">
                <a16:creationId xmlns:a16="http://schemas.microsoft.com/office/drawing/2014/main" id="{F2EC82A3-AD48-479F-A674-511368EC74AE}"/>
              </a:ext>
            </a:extLst>
          </p:cNvPr>
          <p:cNvPicPr preferRelativeResize="0"/>
          <p:nvPr/>
        </p:nvPicPr>
        <p:blipFill>
          <a:blip r:embed="rId3"/>
          <a:srcRect l="26273" r="26273"/>
          <a:stretch/>
        </p:blipFill>
        <p:spPr>
          <a:xfrm>
            <a:off x="6703191" y="1"/>
            <a:ext cx="2440800" cy="5143500"/>
          </a:xfrm>
          <a:custGeom>
            <a:avLst/>
            <a:gdLst/>
            <a:ahLst/>
            <a:cxnLst/>
            <a:rect l="l" t="t" r="r" b="b"/>
            <a:pathLst>
              <a:path w="21600" h="21600" extrusionOk="0">
                <a:moveTo>
                  <a:pt x="6491" y="0"/>
                </a:moveTo>
                <a:lnTo>
                  <a:pt x="0" y="17444"/>
                </a:lnTo>
                <a:lnTo>
                  <a:pt x="4757" y="16540"/>
                </a:lnTo>
                <a:lnTo>
                  <a:pt x="7312" y="17634"/>
                </a:lnTo>
                <a:lnTo>
                  <a:pt x="5732" y="21600"/>
                </a:lnTo>
                <a:lnTo>
                  <a:pt x="21600" y="21600"/>
                </a:lnTo>
                <a:lnTo>
                  <a:pt x="21600" y="0"/>
                </a:lnTo>
                <a:lnTo>
                  <a:pt x="6491" y="0"/>
                </a:lnTo>
                <a:close/>
              </a:path>
            </a:pathLst>
          </a:cu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242"/>
        <p:cNvGrpSpPr/>
        <p:nvPr/>
      </p:nvGrpSpPr>
      <p:grpSpPr>
        <a:xfrm>
          <a:off x="0" y="0"/>
          <a:ext cx="0" cy="0"/>
          <a:chOff x="0" y="0"/>
          <a:chExt cx="0" cy="0"/>
        </a:xfrm>
      </p:grpSpPr>
      <p:sp>
        <p:nvSpPr>
          <p:cNvPr id="243" name="Google Shape;243;p28"/>
          <p:cNvSpPr txBox="1">
            <a:spLocks noGrp="1"/>
          </p:cNvSpPr>
          <p:nvPr>
            <p:ph type="ctrTitle" idx="4294967295"/>
          </p:nvPr>
        </p:nvSpPr>
        <p:spPr>
          <a:xfrm>
            <a:off x="3009750" y="1746600"/>
            <a:ext cx="55065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9200">
                <a:solidFill>
                  <a:schemeClr val="lt1"/>
                </a:solidFill>
              </a:rPr>
              <a:t>$4,197.00</a:t>
            </a:r>
          </a:p>
        </p:txBody>
      </p:sp>
      <p:sp>
        <p:nvSpPr>
          <p:cNvPr id="244" name="Google Shape;244;p28"/>
          <p:cNvSpPr txBox="1">
            <a:spLocks noGrp="1"/>
          </p:cNvSpPr>
          <p:nvPr>
            <p:ph type="subTitle" idx="4294967295"/>
          </p:nvPr>
        </p:nvSpPr>
        <p:spPr>
          <a:xfrm>
            <a:off x="3009750" y="3003300"/>
            <a:ext cx="5506500" cy="3936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US" sz="2100"/>
              <a:t>Total Website Design Cost</a:t>
            </a:r>
            <a:endParaRPr sz="2100"/>
          </a:p>
        </p:txBody>
      </p:sp>
      <p:sp>
        <p:nvSpPr>
          <p:cNvPr id="245" name="Google Shape;245;p28"/>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23</a:t>
            </a:fld>
            <a:endParaRPr/>
          </a:p>
        </p:txBody>
      </p:sp>
      <p:pic>
        <p:nvPicPr>
          <p:cNvPr id="246" name="Google Shape;246;p28"/>
          <p:cNvPicPr preferRelativeResize="0"/>
          <p:nvPr/>
        </p:nvPicPr>
        <p:blipFill rotWithShape="1">
          <a:blip r:embed="rId3">
            <a:alphaModFix/>
          </a:blip>
          <a:srcRect l="20461" r="20467"/>
          <a:stretch/>
        </p:blipFill>
        <p:spPr>
          <a:xfrm>
            <a:off x="0" y="0"/>
            <a:ext cx="2025540" cy="5143500"/>
          </a:xfrm>
          <a:custGeom>
            <a:avLst/>
            <a:gdLst/>
            <a:ahLst/>
            <a:cxnLst/>
            <a:rect l="l" t="t" r="r" b="b"/>
            <a:pathLst>
              <a:path w="21600" h="21600" extrusionOk="0">
                <a:moveTo>
                  <a:pt x="0" y="0"/>
                </a:moveTo>
                <a:lnTo>
                  <a:pt x="0" y="21600"/>
                </a:lnTo>
                <a:lnTo>
                  <a:pt x="18807" y="21600"/>
                </a:lnTo>
                <a:lnTo>
                  <a:pt x="21600" y="15354"/>
                </a:lnTo>
                <a:lnTo>
                  <a:pt x="12230" y="16698"/>
                </a:lnTo>
                <a:lnTo>
                  <a:pt x="7447" y="14996"/>
                </a:lnTo>
                <a:lnTo>
                  <a:pt x="7456" y="14994"/>
                </a:lnTo>
                <a:lnTo>
                  <a:pt x="14169" y="0"/>
                </a:lnTo>
                <a:lnTo>
                  <a:pt x="0" y="0"/>
                </a:lnTo>
                <a:close/>
              </a:path>
            </a:pathLst>
          </a:cu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3"/>
          <p:cNvSpPr txBox="1">
            <a:spLocks noGrp="1"/>
          </p:cNvSpPr>
          <p:nvPr>
            <p:ph type="title"/>
          </p:nvPr>
        </p:nvSpPr>
        <p:spPr>
          <a:xfrm>
            <a:off x="4572000" y="244763"/>
            <a:ext cx="42561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Mobile access </a:t>
            </a:r>
            <a:endParaRPr/>
          </a:p>
        </p:txBody>
      </p:sp>
      <p:sp>
        <p:nvSpPr>
          <p:cNvPr id="190" name="Google Shape;190;p23"/>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24</a:t>
            </a:fld>
            <a:endParaRPr/>
          </a:p>
        </p:txBody>
      </p:sp>
      <p:pic>
        <p:nvPicPr>
          <p:cNvPr id="191" name="Google Shape;191;p23"/>
          <p:cNvPicPr preferRelativeResize="0"/>
          <p:nvPr/>
        </p:nvPicPr>
        <p:blipFill rotWithShape="1">
          <a:blip r:embed="rId3">
            <a:alphaModFix/>
          </a:blip>
          <a:srcRect l="37527" r="9363"/>
          <a:stretch/>
        </p:blipFill>
        <p:spPr>
          <a:xfrm>
            <a:off x="0" y="0"/>
            <a:ext cx="4097520" cy="5143500"/>
          </a:xfrm>
          <a:custGeom>
            <a:avLst/>
            <a:gdLst/>
            <a:ahLst/>
            <a:cxnLst/>
            <a:rect l="l" t="t" r="r" b="b"/>
            <a:pathLst>
              <a:path w="21600" h="21600" extrusionOk="0">
                <a:moveTo>
                  <a:pt x="0" y="0"/>
                </a:moveTo>
                <a:lnTo>
                  <a:pt x="0" y="21600"/>
                </a:lnTo>
                <a:lnTo>
                  <a:pt x="20218" y="21600"/>
                </a:lnTo>
                <a:lnTo>
                  <a:pt x="21600" y="15354"/>
                </a:lnTo>
                <a:lnTo>
                  <a:pt x="16966" y="16698"/>
                </a:lnTo>
                <a:lnTo>
                  <a:pt x="14603" y="14996"/>
                </a:lnTo>
                <a:lnTo>
                  <a:pt x="14607" y="14994"/>
                </a:lnTo>
                <a:lnTo>
                  <a:pt x="17925" y="0"/>
                </a:lnTo>
                <a:lnTo>
                  <a:pt x="0" y="0"/>
                </a:lnTo>
                <a:close/>
              </a:path>
            </a:pathLst>
          </a:custGeom>
          <a:noFill/>
          <a:ln>
            <a:noFill/>
          </a:ln>
        </p:spPr>
      </p:pic>
      <p:pic>
        <p:nvPicPr>
          <p:cNvPr id="1026" name="Picture 2" descr="Internet Usage Worldwide">
            <a:extLst>
              <a:ext uri="{FF2B5EF4-FFF2-40B4-BE49-F238E27FC236}">
                <a16:creationId xmlns:a16="http://schemas.microsoft.com/office/drawing/2014/main" id="{9F5543F2-055F-4DD6-AB17-52F0908CB4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2058" y="946200"/>
            <a:ext cx="6031026" cy="3251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149"/>
        <p:cNvGrpSpPr/>
        <p:nvPr/>
      </p:nvGrpSpPr>
      <p:grpSpPr>
        <a:xfrm>
          <a:off x="0" y="0"/>
          <a:ext cx="0" cy="0"/>
          <a:chOff x="0" y="0"/>
          <a:chExt cx="0" cy="0"/>
        </a:xfrm>
      </p:grpSpPr>
      <p:sp>
        <p:nvSpPr>
          <p:cNvPr id="150" name="Google Shape;150;p20"/>
          <p:cNvSpPr txBox="1">
            <a:spLocks noGrp="1"/>
          </p:cNvSpPr>
          <p:nvPr>
            <p:ph type="ctrTitle" idx="4294967295"/>
          </p:nvPr>
        </p:nvSpPr>
        <p:spPr>
          <a:xfrm>
            <a:off x="4671825" y="1318959"/>
            <a:ext cx="3925500" cy="1518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6600">
                <a:solidFill>
                  <a:schemeClr val="lt1"/>
                </a:solidFill>
              </a:rPr>
              <a:t>Google Web Designer</a:t>
            </a:r>
          </a:p>
        </p:txBody>
      </p:sp>
      <p:sp>
        <p:nvSpPr>
          <p:cNvPr id="151" name="Google Shape;151;p20"/>
          <p:cNvSpPr txBox="1">
            <a:spLocks noGrp="1"/>
          </p:cNvSpPr>
          <p:nvPr>
            <p:ph type="subTitle" idx="4294967295"/>
          </p:nvPr>
        </p:nvSpPr>
        <p:spPr>
          <a:xfrm>
            <a:off x="3097725" y="2941177"/>
            <a:ext cx="5631938" cy="12564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US">
                <a:solidFill>
                  <a:schemeClr val="accent1"/>
                </a:solidFill>
              </a:rPr>
              <a:t>The website was originally built with Google Web Designer, so our team decided that the best way to proceed was to keep the old platform, explore it, and then redesign the page.</a:t>
            </a:r>
          </a:p>
        </p:txBody>
      </p:sp>
      <p:sp>
        <p:nvSpPr>
          <p:cNvPr id="152" name="Google Shape;152;p20"/>
          <p:cNvSpPr/>
          <p:nvPr/>
        </p:nvSpPr>
        <p:spPr>
          <a:xfrm>
            <a:off x="3441892" y="2461889"/>
            <a:ext cx="277249" cy="26472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 name="Google Shape;153;p20"/>
          <p:cNvGrpSpPr/>
          <p:nvPr/>
        </p:nvGrpSpPr>
        <p:grpSpPr>
          <a:xfrm>
            <a:off x="3097725" y="975249"/>
            <a:ext cx="1187822" cy="1188140"/>
            <a:chOff x="6654650" y="3665275"/>
            <a:chExt cx="409100" cy="409125"/>
          </a:xfrm>
        </p:grpSpPr>
        <p:sp>
          <p:nvSpPr>
            <p:cNvPr id="154" name="Google Shape;154;p20"/>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0"/>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 name="Google Shape;156;p20"/>
          <p:cNvGrpSpPr/>
          <p:nvPr/>
        </p:nvGrpSpPr>
        <p:grpSpPr>
          <a:xfrm rot="1057031">
            <a:off x="1953010" y="1909261"/>
            <a:ext cx="784787" cy="784846"/>
            <a:chOff x="570875" y="4322250"/>
            <a:chExt cx="443300" cy="443325"/>
          </a:xfrm>
        </p:grpSpPr>
        <p:sp>
          <p:nvSpPr>
            <p:cNvPr id="157" name="Google Shape;157;p20"/>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0"/>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0"/>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0"/>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 name="Google Shape;161;p20"/>
          <p:cNvSpPr/>
          <p:nvPr/>
        </p:nvSpPr>
        <p:spPr>
          <a:xfrm rot="2466642">
            <a:off x="2041086" y="1205503"/>
            <a:ext cx="385213" cy="3678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0"/>
          <p:cNvSpPr/>
          <p:nvPr/>
        </p:nvSpPr>
        <p:spPr>
          <a:xfrm rot="-1609441">
            <a:off x="2604445" y="1436939"/>
            <a:ext cx="277205" cy="26468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0"/>
          <p:cNvSpPr/>
          <p:nvPr/>
        </p:nvSpPr>
        <p:spPr>
          <a:xfrm rot="2926250">
            <a:off x="4285316" y="1646635"/>
            <a:ext cx="207604" cy="19822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0"/>
          <p:cNvSpPr/>
          <p:nvPr/>
        </p:nvSpPr>
        <p:spPr>
          <a:xfrm rot="-1609151">
            <a:off x="3421388" y="318670"/>
            <a:ext cx="187044" cy="17859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0"/>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25</a:t>
            </a:fld>
            <a:endParaRPr/>
          </a:p>
        </p:txBody>
      </p:sp>
    </p:spTree>
    <p:extLst>
      <p:ext uri="{BB962C8B-B14F-4D97-AF65-F5344CB8AC3E}">
        <p14:creationId xmlns:p14="http://schemas.microsoft.com/office/powerpoint/2010/main" val="32025988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3074" name="Picture 2">
            <a:extLst>
              <a:ext uri="{FF2B5EF4-FFF2-40B4-BE49-F238E27FC236}">
                <a16:creationId xmlns:a16="http://schemas.microsoft.com/office/drawing/2014/main" id="{41BC2E8E-AAFE-42DC-9BA8-9F1349A4C0D5}"/>
              </a:ext>
            </a:extLst>
          </p:cNvPr>
          <p:cNvPicPr>
            <a:picLocks noChangeAspect="1" noChangeArrowheads="1"/>
          </p:cNvPicPr>
          <p:nvPr/>
        </p:nvPicPr>
        <p:blipFill>
          <a:blip r:embed="rId3"/>
          <a:srcRect/>
          <a:stretch/>
        </p:blipFill>
        <p:spPr bwMode="auto">
          <a:xfrm>
            <a:off x="1937706" y="227720"/>
            <a:ext cx="5206047" cy="4657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697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10" name="Google Shape;310;p3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27</a:t>
            </a:fld>
            <a:endParaRPr/>
          </a:p>
        </p:txBody>
      </p:sp>
      <p:sp>
        <p:nvSpPr>
          <p:cNvPr id="13" name="Google Shape;251;p29">
            <a:extLst>
              <a:ext uri="{FF2B5EF4-FFF2-40B4-BE49-F238E27FC236}">
                <a16:creationId xmlns:a16="http://schemas.microsoft.com/office/drawing/2014/main" id="{537AA2BA-F528-49F0-8EA1-614BE8A3CDAB}"/>
              </a:ext>
            </a:extLst>
          </p:cNvPr>
          <p:cNvSpPr txBox="1">
            <a:spLocks/>
          </p:cNvSpPr>
          <p:nvPr/>
        </p:nvSpPr>
        <p:spPr>
          <a:xfrm>
            <a:off x="867444" y="0"/>
            <a:ext cx="8276556" cy="8949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1pPr>
            <a:lvl2pPr marR="0" lvl="1"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2pPr>
            <a:lvl3pPr marR="0" lvl="2"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3pPr>
            <a:lvl4pPr marR="0" lvl="3"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4pPr>
            <a:lvl5pPr marR="0" lvl="4"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5pPr>
            <a:lvl6pPr marR="0" lvl="5"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6pPr>
            <a:lvl7pPr marR="0" lvl="6"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7pPr>
            <a:lvl8pPr marR="0" lvl="7"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8pPr>
            <a:lvl9pPr marR="0" lvl="8"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9pPr>
          </a:lstStyle>
          <a:p>
            <a:r>
              <a:rPr lang="en-US" err="1"/>
              <a:t>AccuRadon</a:t>
            </a:r>
            <a:r>
              <a:rPr lang="en-US"/>
              <a:t> Website Design Gannt Chart</a:t>
            </a:r>
            <a:endParaRPr lang="en" sz="3600"/>
          </a:p>
        </p:txBody>
      </p:sp>
      <p:pic>
        <p:nvPicPr>
          <p:cNvPr id="3" name="Picture 2">
            <a:extLst>
              <a:ext uri="{FF2B5EF4-FFF2-40B4-BE49-F238E27FC236}">
                <a16:creationId xmlns:a16="http://schemas.microsoft.com/office/drawing/2014/main" id="{F10A375B-3959-4413-9E72-FC823AB3552F}"/>
              </a:ext>
            </a:extLst>
          </p:cNvPr>
          <p:cNvPicPr>
            <a:picLocks noChangeAspect="1"/>
          </p:cNvPicPr>
          <p:nvPr/>
        </p:nvPicPr>
        <p:blipFill rotWithShape="1">
          <a:blip r:embed="rId3"/>
          <a:srcRect r="40573"/>
          <a:stretch/>
        </p:blipFill>
        <p:spPr>
          <a:xfrm>
            <a:off x="781717" y="1028701"/>
            <a:ext cx="4429194" cy="3586162"/>
          </a:xfrm>
          <a:prstGeom prst="rect">
            <a:avLst/>
          </a:prstGeom>
        </p:spPr>
      </p:pic>
      <p:sp>
        <p:nvSpPr>
          <p:cNvPr id="2" name="TextBox 1">
            <a:extLst>
              <a:ext uri="{FF2B5EF4-FFF2-40B4-BE49-F238E27FC236}">
                <a16:creationId xmlns:a16="http://schemas.microsoft.com/office/drawing/2014/main" id="{C6E8BF7C-340F-4CE3-8CE1-F7FC51B9707F}"/>
              </a:ext>
            </a:extLst>
          </p:cNvPr>
          <p:cNvSpPr txBox="1"/>
          <p:nvPr/>
        </p:nvSpPr>
        <p:spPr>
          <a:xfrm>
            <a:off x="5210977" y="1062439"/>
            <a:ext cx="274320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a:t>Project Sunk.</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3" name="Content Placeholder 3">
            <a:extLst>
              <a:ext uri="{FF2B5EF4-FFF2-40B4-BE49-F238E27FC236}">
                <a16:creationId xmlns:a16="http://schemas.microsoft.com/office/drawing/2014/main" id="{A9C921D9-10EC-4480-896A-3DA0DC85909A}"/>
              </a:ext>
            </a:extLst>
          </p:cNvPr>
          <p:cNvPicPr>
            <a:picLocks noChangeAspect="1"/>
          </p:cNvPicPr>
          <p:nvPr/>
        </p:nvPicPr>
        <p:blipFill rotWithShape="1">
          <a:blip r:embed="rId3"/>
          <a:srcRect t="417" b="24583"/>
          <a:stretch/>
        </p:blipFill>
        <p:spPr>
          <a:xfrm>
            <a:off x="700087" y="393799"/>
            <a:ext cx="7743825" cy="4355902"/>
          </a:xfrm>
          <a:prstGeom prst="rect">
            <a:avLst/>
          </a:prstGeom>
          <a:noFill/>
          <a:ln>
            <a:noFill/>
          </a:ln>
        </p:spPr>
      </p:pic>
    </p:spTree>
    <p:extLst>
      <p:ext uri="{BB962C8B-B14F-4D97-AF65-F5344CB8AC3E}">
        <p14:creationId xmlns:p14="http://schemas.microsoft.com/office/powerpoint/2010/main" val="39613359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7"/>
          <p:cNvSpPr/>
          <p:nvPr/>
        </p:nvSpPr>
        <p:spPr>
          <a:xfrm>
            <a:off x="4517678" y="735575"/>
            <a:ext cx="1750500" cy="4407925"/>
          </a:xfrm>
          <a:prstGeom prst="rect">
            <a:avLst/>
          </a:prstGeom>
        </p:spPr>
        <p:txBody>
          <a:bodyPr>
            <a:prstTxWarp prst="textPlain">
              <a:avLst/>
            </a:prstTxWarp>
          </a:bodyPr>
          <a:lstStyle/>
          <a:p>
            <a:pPr lvl="0" algn="ctr"/>
            <a:r>
              <a:rPr lang="en-US" b="1" i="0">
                <a:ln>
                  <a:noFill/>
                </a:ln>
                <a:solidFill>
                  <a:srgbClr val="0B6AB1">
                    <a:alpha val="47490"/>
                  </a:srgbClr>
                </a:solidFill>
                <a:latin typeface="Kulim Park"/>
              </a:rPr>
              <a:t>3</a:t>
            </a:r>
            <a:endParaRPr b="1" i="0">
              <a:ln>
                <a:noFill/>
              </a:ln>
              <a:solidFill>
                <a:srgbClr val="0B6AB1">
                  <a:alpha val="47490"/>
                </a:srgbClr>
              </a:solidFill>
              <a:latin typeface="Kulim Park"/>
            </a:endParaRPr>
          </a:p>
        </p:txBody>
      </p:sp>
      <p:sp>
        <p:nvSpPr>
          <p:cNvPr id="128" name="Google Shape;128;p17"/>
          <p:cNvSpPr txBox="1">
            <a:spLocks noGrp="1"/>
          </p:cNvSpPr>
          <p:nvPr>
            <p:ph type="ctrTitle"/>
          </p:nvPr>
        </p:nvSpPr>
        <p:spPr>
          <a:xfrm>
            <a:off x="702900" y="3004250"/>
            <a:ext cx="5026200" cy="1050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Big Switch</a:t>
            </a:r>
            <a:endParaRPr/>
          </a:p>
        </p:txBody>
      </p:sp>
      <p:sp>
        <p:nvSpPr>
          <p:cNvPr id="129" name="Google Shape;129;p17"/>
          <p:cNvSpPr txBox="1">
            <a:spLocks noGrp="1"/>
          </p:cNvSpPr>
          <p:nvPr>
            <p:ph type="subTitle" idx="1"/>
          </p:nvPr>
        </p:nvSpPr>
        <p:spPr>
          <a:xfrm>
            <a:off x="702900" y="4075901"/>
            <a:ext cx="5026200" cy="3699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a:t>Project starts all over again</a:t>
            </a:r>
            <a:endParaRPr/>
          </a:p>
        </p:txBody>
      </p:sp>
      <p:pic>
        <p:nvPicPr>
          <p:cNvPr id="130" name="Google Shape;130;p17"/>
          <p:cNvPicPr preferRelativeResize="0"/>
          <p:nvPr/>
        </p:nvPicPr>
        <p:blipFill rotWithShape="1">
          <a:blip r:embed="rId3">
            <a:alphaModFix/>
          </a:blip>
          <a:srcRect l="1837" r="35654"/>
          <a:stretch/>
        </p:blipFill>
        <p:spPr>
          <a:xfrm>
            <a:off x="6998515" y="0"/>
            <a:ext cx="2145474" cy="5143500"/>
          </a:xfrm>
          <a:custGeom>
            <a:avLst/>
            <a:gdLst/>
            <a:ahLst/>
            <a:cxnLst/>
            <a:rect l="l" t="t" r="r" b="b"/>
            <a:pathLst>
              <a:path w="21600" h="21600" extrusionOk="0">
                <a:moveTo>
                  <a:pt x="5963" y="0"/>
                </a:moveTo>
                <a:lnTo>
                  <a:pt x="0" y="14108"/>
                </a:lnTo>
                <a:lnTo>
                  <a:pt x="8840" y="12766"/>
                </a:lnTo>
                <a:lnTo>
                  <a:pt x="13359" y="14468"/>
                </a:lnTo>
                <a:lnTo>
                  <a:pt x="10342" y="21600"/>
                </a:lnTo>
                <a:lnTo>
                  <a:pt x="21600" y="21600"/>
                </a:lnTo>
                <a:lnTo>
                  <a:pt x="21600" y="0"/>
                </a:lnTo>
                <a:lnTo>
                  <a:pt x="5963" y="0"/>
                </a:lnTo>
                <a:close/>
              </a:path>
            </a:pathLst>
          </a:custGeom>
          <a:noFill/>
          <a:ln>
            <a:noFill/>
          </a:ln>
        </p:spPr>
      </p:pic>
    </p:spTree>
    <p:extLst>
      <p:ext uri="{BB962C8B-B14F-4D97-AF65-F5344CB8AC3E}">
        <p14:creationId xmlns:p14="http://schemas.microsoft.com/office/powerpoint/2010/main" val="2682059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3074" name="Picture 2" descr="Why 'This Is Fine' Is the Meme This Year Deserves - The New York Times">
            <a:extLst>
              <a:ext uri="{FF2B5EF4-FFF2-40B4-BE49-F238E27FC236}">
                <a16:creationId xmlns:a16="http://schemas.microsoft.com/office/drawing/2014/main" id="{41BC2E8E-AAFE-42DC-9BA8-9F1349A4C0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656" y="727819"/>
            <a:ext cx="7786688" cy="3687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04129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2"/>
          <p:cNvSpPr txBox="1">
            <a:spLocks noGrp="1"/>
          </p:cNvSpPr>
          <p:nvPr>
            <p:ph type="title"/>
          </p:nvPr>
        </p:nvSpPr>
        <p:spPr>
          <a:xfrm>
            <a:off x="876737" y="243062"/>
            <a:ext cx="6274157"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Ballard: Big Slices/Bold Brews</a:t>
            </a:r>
            <a:endParaRPr/>
          </a:p>
        </p:txBody>
      </p:sp>
      <p:sp>
        <p:nvSpPr>
          <p:cNvPr id="183" name="Google Shape;183;p2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30</a:t>
            </a:fld>
            <a:endParaRPr/>
          </a:p>
        </p:txBody>
      </p:sp>
      <p:pic>
        <p:nvPicPr>
          <p:cNvPr id="4" name="Picture 4">
            <a:extLst>
              <a:ext uri="{FF2B5EF4-FFF2-40B4-BE49-F238E27FC236}">
                <a16:creationId xmlns:a16="http://schemas.microsoft.com/office/drawing/2014/main" id="{798390F2-4BF2-4DD7-908C-E8EBDEDF47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592" t="14998" r="-1" b="10803"/>
          <a:stretch/>
        </p:blipFill>
        <p:spPr bwMode="auto">
          <a:xfrm>
            <a:off x="876738" y="757234"/>
            <a:ext cx="7045680" cy="3816401"/>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230;p27">
            <a:extLst>
              <a:ext uri="{FF2B5EF4-FFF2-40B4-BE49-F238E27FC236}">
                <a16:creationId xmlns:a16="http://schemas.microsoft.com/office/drawing/2014/main" id="{DA157BB6-9457-4958-95D2-6C22A5F2FC1F}"/>
              </a:ext>
            </a:extLst>
          </p:cNvPr>
          <p:cNvSpPr/>
          <p:nvPr/>
        </p:nvSpPr>
        <p:spPr>
          <a:xfrm>
            <a:off x="4055030" y="2557459"/>
            <a:ext cx="959881" cy="192275"/>
          </a:xfrm>
          <a:prstGeom prst="wedgeRectCallout">
            <a:avLst>
              <a:gd name="adj1" fmla="val -20554"/>
              <a:gd name="adj2" fmla="val 11394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800">
                <a:solidFill>
                  <a:schemeClr val="accent6"/>
                </a:solidFill>
                <a:latin typeface="Kulim Park"/>
                <a:ea typeface="Kulim Park"/>
                <a:cs typeface="Kulim Park"/>
                <a:sym typeface="Kulim Park"/>
              </a:rPr>
              <a:t>Town of Ballard</a:t>
            </a:r>
          </a:p>
        </p:txBody>
      </p:sp>
      <p:sp>
        <p:nvSpPr>
          <p:cNvPr id="9" name="Google Shape;189;p23">
            <a:extLst>
              <a:ext uri="{FF2B5EF4-FFF2-40B4-BE49-F238E27FC236}">
                <a16:creationId xmlns:a16="http://schemas.microsoft.com/office/drawing/2014/main" id="{B8EACA35-840B-4BA0-86E8-F9D8314D5EBC}"/>
              </a:ext>
            </a:extLst>
          </p:cNvPr>
          <p:cNvSpPr txBox="1">
            <a:spLocks noGrp="1"/>
          </p:cNvSpPr>
          <p:nvPr>
            <p:ph type="body" idx="1"/>
          </p:nvPr>
        </p:nvSpPr>
        <p:spPr>
          <a:xfrm>
            <a:off x="903513" y="4648117"/>
            <a:ext cx="5675876" cy="444668"/>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US"/>
              <a:t>Town of Ballard Location 40°41'22.7"N 88°45'18.8"W</a:t>
            </a:r>
            <a:endParaRPr/>
          </a:p>
        </p:txBody>
      </p:sp>
    </p:spTree>
    <p:extLst>
      <p:ext uri="{BB962C8B-B14F-4D97-AF65-F5344CB8AC3E}">
        <p14:creationId xmlns:p14="http://schemas.microsoft.com/office/powerpoint/2010/main" val="2645285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2"/>
          <p:cNvSpPr txBox="1">
            <a:spLocks noGrp="1"/>
          </p:cNvSpPr>
          <p:nvPr>
            <p:ph type="title"/>
          </p:nvPr>
        </p:nvSpPr>
        <p:spPr>
          <a:xfrm>
            <a:off x="876738" y="228774"/>
            <a:ext cx="65292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Business concept</a:t>
            </a:r>
            <a:endParaRPr/>
          </a:p>
        </p:txBody>
      </p:sp>
      <p:sp>
        <p:nvSpPr>
          <p:cNvPr id="183" name="Google Shape;183;p2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31</a:t>
            </a:fld>
            <a:endParaRPr/>
          </a:p>
        </p:txBody>
      </p:sp>
      <p:sp>
        <p:nvSpPr>
          <p:cNvPr id="3" name="Text Placeholder 2">
            <a:extLst>
              <a:ext uri="{FF2B5EF4-FFF2-40B4-BE49-F238E27FC236}">
                <a16:creationId xmlns:a16="http://schemas.microsoft.com/office/drawing/2014/main" id="{A8C4E957-E3E0-49D2-BE36-BE329B415A72}"/>
              </a:ext>
            </a:extLst>
          </p:cNvPr>
          <p:cNvSpPr>
            <a:spLocks noGrp="1"/>
          </p:cNvSpPr>
          <p:nvPr>
            <p:ph type="body" idx="1"/>
          </p:nvPr>
        </p:nvSpPr>
        <p:spPr>
          <a:xfrm>
            <a:off x="626599" y="725090"/>
            <a:ext cx="7110081" cy="3911760"/>
          </a:xfrm>
        </p:spPr>
        <p:txBody>
          <a:bodyPr/>
          <a:lstStyle/>
          <a:p>
            <a:r>
              <a:rPr lang="en-US" sz="2000"/>
              <a:t>An opportunity for a restaurant was recognized in an underutilized location. </a:t>
            </a:r>
            <a:endParaRPr lang="en-US"/>
          </a:p>
          <a:p>
            <a:pPr>
              <a:lnSpc>
                <a:spcPct val="114999"/>
              </a:lnSpc>
            </a:pPr>
            <a:r>
              <a:rPr lang="en-US" sz="2000"/>
              <a:t>The town of Chenoa is geographically located in a high traffic area, between Interstate 55, Route 24, and perhaps one of the most nostalgic roads in the country, Route 66. </a:t>
            </a:r>
            <a:endParaRPr lang="en-US"/>
          </a:p>
          <a:p>
            <a:r>
              <a:rPr lang="en-US" sz="2000"/>
              <a:t>Ballard is a town in between Chenoa and a neighboring town, Lexington. </a:t>
            </a:r>
          </a:p>
          <a:p>
            <a:pPr>
              <a:lnSpc>
                <a:spcPct val="114999"/>
              </a:lnSpc>
            </a:pPr>
            <a:r>
              <a:rPr lang="en-US" sz="2000"/>
              <a:t>Founder, Andrew Jolly grew up and farmed in the area that was once Ballard. A portion of the crops used to make our beer will be from the old Ballard Township.</a:t>
            </a:r>
            <a:endParaRPr lang="en-US"/>
          </a:p>
        </p:txBody>
      </p:sp>
    </p:spTree>
    <p:extLst>
      <p:ext uri="{BB962C8B-B14F-4D97-AF65-F5344CB8AC3E}">
        <p14:creationId xmlns:p14="http://schemas.microsoft.com/office/powerpoint/2010/main" val="27621817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2"/>
          <p:cNvSpPr txBox="1">
            <a:spLocks noGrp="1"/>
          </p:cNvSpPr>
          <p:nvPr>
            <p:ph type="title"/>
          </p:nvPr>
        </p:nvSpPr>
        <p:spPr>
          <a:xfrm>
            <a:off x="876738" y="243067"/>
            <a:ext cx="65292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Restaurant information</a:t>
            </a:r>
          </a:p>
        </p:txBody>
      </p:sp>
      <p:sp>
        <p:nvSpPr>
          <p:cNvPr id="183" name="Google Shape;183;p2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32</a:t>
            </a:fld>
            <a:endParaRPr/>
          </a:p>
        </p:txBody>
      </p:sp>
      <p:sp>
        <p:nvSpPr>
          <p:cNvPr id="3" name="Text Placeholder 2">
            <a:extLst>
              <a:ext uri="{FF2B5EF4-FFF2-40B4-BE49-F238E27FC236}">
                <a16:creationId xmlns:a16="http://schemas.microsoft.com/office/drawing/2014/main" id="{A8C4E957-E3E0-49D2-BE36-BE329B415A72}"/>
              </a:ext>
            </a:extLst>
          </p:cNvPr>
          <p:cNvSpPr>
            <a:spLocks noGrp="1"/>
          </p:cNvSpPr>
          <p:nvPr>
            <p:ph type="body" idx="1"/>
          </p:nvPr>
        </p:nvSpPr>
        <p:spPr>
          <a:xfrm>
            <a:off x="611300" y="817962"/>
            <a:ext cx="7060075" cy="4025501"/>
          </a:xfrm>
        </p:spPr>
        <p:txBody>
          <a:bodyPr/>
          <a:lstStyle/>
          <a:p>
            <a:pPr>
              <a:lnSpc>
                <a:spcPct val="200000"/>
              </a:lnSpc>
            </a:pPr>
            <a:r>
              <a:rPr lang="en-US" sz="2000"/>
              <a:t>Pizza, Big Slices, Skillet Cookie, and guest chefs.</a:t>
            </a:r>
            <a:endParaRPr lang="en-US"/>
          </a:p>
          <a:p>
            <a:pPr>
              <a:lnSpc>
                <a:spcPct val="150000"/>
              </a:lnSpc>
            </a:pPr>
            <a:r>
              <a:rPr lang="en-US" sz="2000"/>
              <a:t>Our big slices will be something you don’t have to wait 30 min for. We want you eating (and drinking) in the first 5 min you arrive at our location. </a:t>
            </a:r>
            <a:endParaRPr lang="en-US"/>
          </a:p>
          <a:p>
            <a:pPr rtl="0">
              <a:lnSpc>
                <a:spcPct val="200000"/>
              </a:lnSpc>
              <a:spcBef>
                <a:spcPts val="0"/>
              </a:spcBef>
              <a:spcAft>
                <a:spcPts val="0"/>
              </a:spcAft>
            </a:pPr>
            <a:r>
              <a:rPr lang="en-US" sz="2000"/>
              <a:t>20 tap options serving beer/cider/cocktail/wine/coffee</a:t>
            </a:r>
          </a:p>
        </p:txBody>
      </p:sp>
    </p:spTree>
    <p:extLst>
      <p:ext uri="{BB962C8B-B14F-4D97-AF65-F5344CB8AC3E}">
        <p14:creationId xmlns:p14="http://schemas.microsoft.com/office/powerpoint/2010/main" val="24687586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2"/>
          <p:cNvSpPr txBox="1">
            <a:spLocks noGrp="1"/>
          </p:cNvSpPr>
          <p:nvPr>
            <p:ph type="title"/>
          </p:nvPr>
        </p:nvSpPr>
        <p:spPr>
          <a:xfrm>
            <a:off x="876738" y="243067"/>
            <a:ext cx="6529200" cy="396300"/>
          </a:xfrm>
          <a:prstGeom prst="rect">
            <a:avLst/>
          </a:prstGeom>
        </p:spPr>
        <p:txBody>
          <a:bodyPr spcFirstLastPara="1" wrap="square" lIns="0" tIns="0" rIns="0" bIns="0" anchor="b" anchorCtr="0">
            <a:noAutofit/>
          </a:bodyPr>
          <a:lstStyle/>
          <a:p>
            <a:pPr marL="0" lvl="0" indent="0" rtl="0">
              <a:spcBef>
                <a:spcPts val="0"/>
              </a:spcBef>
              <a:spcAft>
                <a:spcPts val="0"/>
              </a:spcAft>
              <a:buNone/>
            </a:pPr>
            <a:r>
              <a:rPr lang="en-US"/>
              <a:t>Contact Information</a:t>
            </a:r>
          </a:p>
        </p:txBody>
      </p:sp>
      <p:sp>
        <p:nvSpPr>
          <p:cNvPr id="183" name="Google Shape;183;p2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33</a:t>
            </a:fld>
            <a:endParaRPr/>
          </a:p>
        </p:txBody>
      </p:sp>
      <p:sp>
        <p:nvSpPr>
          <p:cNvPr id="3" name="Text Placeholder 2">
            <a:extLst>
              <a:ext uri="{FF2B5EF4-FFF2-40B4-BE49-F238E27FC236}">
                <a16:creationId xmlns:a16="http://schemas.microsoft.com/office/drawing/2014/main" id="{A8C4E957-E3E0-49D2-BE36-BE329B415A72}"/>
              </a:ext>
            </a:extLst>
          </p:cNvPr>
          <p:cNvSpPr>
            <a:spLocks noGrp="1"/>
          </p:cNvSpPr>
          <p:nvPr>
            <p:ph type="body" idx="1"/>
          </p:nvPr>
        </p:nvSpPr>
        <p:spPr>
          <a:xfrm>
            <a:off x="404132" y="773905"/>
            <a:ext cx="3732099" cy="4025501"/>
          </a:xfrm>
        </p:spPr>
        <p:txBody>
          <a:bodyPr/>
          <a:lstStyle/>
          <a:p>
            <a:pPr rtl="0">
              <a:lnSpc>
                <a:spcPct val="150000"/>
              </a:lnSpc>
              <a:spcBef>
                <a:spcPts val="0"/>
              </a:spcBef>
              <a:spcAft>
                <a:spcPts val="0"/>
              </a:spcAft>
            </a:pPr>
            <a:r>
              <a:rPr lang="en-US" sz="2000"/>
              <a:t>Email address: craftsandcrust@gmail.com </a:t>
            </a:r>
            <a:endParaRPr lang="en-US"/>
          </a:p>
          <a:p>
            <a:pPr rtl="0">
              <a:lnSpc>
                <a:spcPct val="150000"/>
              </a:lnSpc>
              <a:spcBef>
                <a:spcPts val="0"/>
              </a:spcBef>
              <a:spcAft>
                <a:spcPts val="0"/>
              </a:spcAft>
            </a:pPr>
            <a:r>
              <a:rPr lang="en-US" sz="2000"/>
              <a:t>Physical address: 102 E Cemetery Ave St A </a:t>
            </a:r>
          </a:p>
          <a:p>
            <a:pPr>
              <a:lnSpc>
                <a:spcPct val="150000"/>
              </a:lnSpc>
            </a:pPr>
            <a:r>
              <a:rPr lang="en-US" sz="2000"/>
              <a:t>Phone number: </a:t>
            </a:r>
            <a:br>
              <a:rPr lang="en-US" sz="2000"/>
            </a:br>
            <a:r>
              <a:rPr lang="en-US" sz="2000"/>
              <a:t>(309) 532-3112</a:t>
            </a:r>
          </a:p>
          <a:p>
            <a:pPr>
              <a:lnSpc>
                <a:spcPct val="150000"/>
              </a:lnSpc>
            </a:pPr>
            <a:r>
              <a:rPr lang="en-US"/>
              <a:t>Facebook: www.facebook.com/groups/ballardslicesbrews/</a:t>
            </a:r>
          </a:p>
          <a:p>
            <a:pPr marL="114300" indent="0" rtl="0">
              <a:spcBef>
                <a:spcPts val="0"/>
              </a:spcBef>
              <a:spcAft>
                <a:spcPts val="0"/>
              </a:spcAft>
              <a:buNone/>
            </a:pPr>
            <a:endParaRPr lang="en-US" sz="2000">
              <a:solidFill>
                <a:srgbClr val="FF0000"/>
              </a:solidFill>
            </a:endParaRPr>
          </a:p>
        </p:txBody>
      </p:sp>
      <p:pic>
        <p:nvPicPr>
          <p:cNvPr id="10242" name="Picture 2">
            <a:extLst>
              <a:ext uri="{FF2B5EF4-FFF2-40B4-BE49-F238E27FC236}">
                <a16:creationId xmlns:a16="http://schemas.microsoft.com/office/drawing/2014/main" id="{817F257C-7B56-4FCF-A53E-E012F6ABDC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585" r="5766" b="21369"/>
          <a:stretch/>
        </p:blipFill>
        <p:spPr bwMode="auto">
          <a:xfrm>
            <a:off x="4536282" y="1441247"/>
            <a:ext cx="4300538" cy="2823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34282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57E0B-5BD5-4338-9F16-504C2D8A3E3C}"/>
              </a:ext>
            </a:extLst>
          </p:cNvPr>
          <p:cNvSpPr>
            <a:spLocks noGrp="1"/>
          </p:cNvSpPr>
          <p:nvPr>
            <p:ph type="title"/>
          </p:nvPr>
        </p:nvSpPr>
        <p:spPr>
          <a:xfrm>
            <a:off x="626700" y="159957"/>
            <a:ext cx="5276100" cy="396300"/>
          </a:xfrm>
        </p:spPr>
        <p:txBody>
          <a:bodyPr/>
          <a:lstStyle/>
          <a:p>
            <a:r>
              <a:rPr lang="en-US" b="0" cap="all"/>
              <a:t>Requirement Analysis</a:t>
            </a:r>
            <a:endParaRPr lang="en-US"/>
          </a:p>
        </p:txBody>
      </p:sp>
      <p:sp>
        <p:nvSpPr>
          <p:cNvPr id="3" name="Text Placeholder 2">
            <a:extLst>
              <a:ext uri="{FF2B5EF4-FFF2-40B4-BE49-F238E27FC236}">
                <a16:creationId xmlns:a16="http://schemas.microsoft.com/office/drawing/2014/main" id="{12377FD1-C621-4BD3-BBAC-FD01F25C1D55}"/>
              </a:ext>
            </a:extLst>
          </p:cNvPr>
          <p:cNvSpPr>
            <a:spLocks noGrp="1"/>
          </p:cNvSpPr>
          <p:nvPr>
            <p:ph type="body" idx="1"/>
          </p:nvPr>
        </p:nvSpPr>
        <p:spPr>
          <a:xfrm>
            <a:off x="626700" y="719258"/>
            <a:ext cx="5276100" cy="3744790"/>
          </a:xfrm>
        </p:spPr>
        <p:txBody>
          <a:bodyPr/>
          <a:lstStyle/>
          <a:p>
            <a:pPr>
              <a:lnSpc>
                <a:spcPct val="114999"/>
              </a:lnSpc>
              <a:buFont typeface="Wingdings,Sans-Serif"/>
              <a:buChar char="§"/>
            </a:pPr>
            <a:r>
              <a:rPr lang="en-US" sz="1400" cap="all"/>
              <a:t>UNDERSTANDING THE CLIENT’S REQUIREMENTS</a:t>
            </a:r>
            <a:endParaRPr lang="en-US" sz="1400"/>
          </a:p>
          <a:p>
            <a:pPr marL="76200" indent="0">
              <a:lnSpc>
                <a:spcPct val="114999"/>
              </a:lnSpc>
              <a:buNone/>
            </a:pPr>
            <a:r>
              <a:rPr lang="en-US" sz="1400" cap="all"/>
              <a:t>        -    USER STORY</a:t>
            </a:r>
            <a:endParaRPr lang="en-US" sz="1400"/>
          </a:p>
          <a:p>
            <a:pPr marL="76200" indent="0">
              <a:lnSpc>
                <a:spcPct val="114999"/>
              </a:lnSpc>
              <a:buNone/>
            </a:pPr>
            <a:r>
              <a:rPr lang="en-US" sz="1400"/>
              <a:t> </a:t>
            </a:r>
            <a:r>
              <a:rPr lang="en-US" sz="1400" cap="all"/>
              <a:t>       -    THE PURPOSE OF THE WEB APPLICATION</a:t>
            </a:r>
            <a:endParaRPr lang="en-US" sz="1400"/>
          </a:p>
          <a:p>
            <a:pPr marL="76200" indent="0">
              <a:lnSpc>
                <a:spcPct val="114999"/>
              </a:lnSpc>
              <a:buNone/>
            </a:pPr>
            <a:r>
              <a:rPr lang="en-US" sz="1400" cap="all"/>
              <a:t>        -    THE TARGETED AUDIENCE </a:t>
            </a:r>
            <a:endParaRPr lang="en-US" sz="1400"/>
          </a:p>
          <a:p>
            <a:pPr>
              <a:lnSpc>
                <a:spcPct val="114999"/>
              </a:lnSpc>
              <a:buFont typeface="Wingdings,Sans-Serif"/>
              <a:buChar char="§"/>
            </a:pPr>
            <a:r>
              <a:rPr lang="en-US" sz="1400" cap="all"/>
              <a:t>DRAFTING A BUSINESS REQUIREMENT DOCUMENT (BRD)</a:t>
            </a:r>
            <a:endParaRPr lang="en-US" sz="1400"/>
          </a:p>
          <a:p>
            <a:pPr>
              <a:lnSpc>
                <a:spcPct val="114999"/>
              </a:lnSpc>
              <a:buFont typeface="Wingdings,Sans-Serif"/>
              <a:buChar char="§"/>
            </a:pPr>
            <a:r>
              <a:rPr lang="en-US" sz="1400" cap="all"/>
              <a:t>PLANNING </a:t>
            </a:r>
            <a:endParaRPr lang="en-US" sz="1400"/>
          </a:p>
          <a:p>
            <a:pPr marL="76200" indent="0">
              <a:lnSpc>
                <a:spcPct val="114999"/>
              </a:lnSpc>
              <a:buNone/>
            </a:pPr>
            <a:r>
              <a:rPr lang="en-US" sz="1400"/>
              <a:t>        -   Wireframing </a:t>
            </a:r>
          </a:p>
          <a:p>
            <a:pPr marL="76200" indent="0">
              <a:lnSpc>
                <a:spcPct val="114999"/>
              </a:lnSpc>
              <a:buNone/>
            </a:pPr>
            <a:r>
              <a:rPr lang="en-US" sz="1400"/>
              <a:t>        -   Sitemap</a:t>
            </a:r>
          </a:p>
          <a:p>
            <a:pPr>
              <a:lnSpc>
                <a:spcPct val="114999"/>
              </a:lnSpc>
              <a:buFont typeface="Wingdings,Sans-Serif"/>
              <a:buChar char="§"/>
            </a:pPr>
            <a:r>
              <a:rPr lang="en-US" sz="1400" cap="all"/>
              <a:t>SELECTING THE TECHNICAL STACK</a:t>
            </a:r>
            <a:endParaRPr lang="en-US" sz="1400"/>
          </a:p>
          <a:p>
            <a:pPr marL="76200" indent="0">
              <a:lnSpc>
                <a:spcPct val="114999"/>
              </a:lnSpc>
              <a:buNone/>
            </a:pPr>
            <a:r>
              <a:rPr lang="en-US" sz="1400" cap="all"/>
              <a:t>        -    CHOOSING THE FOUNDATION FOR THE WEBSITE</a:t>
            </a:r>
            <a:endParaRPr lang="en-US" sz="1400"/>
          </a:p>
          <a:p>
            <a:pPr marL="76200" indent="0">
              <a:lnSpc>
                <a:spcPct val="114999"/>
              </a:lnSpc>
              <a:buNone/>
            </a:pPr>
            <a:r>
              <a:rPr lang="en-US" sz="1400" cap="all"/>
              <a:t>        -    CHOOSING THE PROGRAMMING LANGUAGE </a:t>
            </a:r>
            <a:endParaRPr lang="en-US" sz="1400"/>
          </a:p>
          <a:p>
            <a:pPr marL="76200" indent="0">
              <a:lnSpc>
                <a:spcPct val="114999"/>
              </a:lnSpc>
              <a:buNone/>
            </a:pPr>
            <a:r>
              <a:rPr lang="en-US" sz="1400" cap="all"/>
              <a:t>        -    ADDITIONAL SERVICES </a:t>
            </a:r>
            <a:endParaRPr lang="en-US" sz="1400"/>
          </a:p>
          <a:p>
            <a:pPr>
              <a:lnSpc>
                <a:spcPct val="114999"/>
              </a:lnSpc>
              <a:buFont typeface="Wingdings,Sans-Serif"/>
              <a:buChar char="§"/>
            </a:pPr>
            <a:r>
              <a:rPr lang="en-US" sz="1400" cap="all"/>
              <a:t>MILESTONE BIFURCATION </a:t>
            </a:r>
            <a:endParaRPr lang="en-US" sz="1400"/>
          </a:p>
          <a:p>
            <a:pPr>
              <a:lnSpc>
                <a:spcPct val="114999"/>
              </a:lnSpc>
              <a:buFont typeface="Wingdings,Sans-Serif"/>
              <a:buChar char="§"/>
            </a:pPr>
            <a:r>
              <a:rPr lang="en-US" sz="1400" cap="all"/>
              <a:t>DECIDING ON RESOURCES AND ESTIM</a:t>
            </a:r>
            <a:endParaRPr lang="en-US" sz="1400"/>
          </a:p>
        </p:txBody>
      </p:sp>
      <p:sp>
        <p:nvSpPr>
          <p:cNvPr id="4" name="Slide Number Placeholder 3">
            <a:extLst>
              <a:ext uri="{FF2B5EF4-FFF2-40B4-BE49-F238E27FC236}">
                <a16:creationId xmlns:a16="http://schemas.microsoft.com/office/drawing/2014/main" id="{C4FEA11F-BBFF-4793-988D-833686D059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34</a:t>
            </a:fld>
            <a:endParaRPr lang="en"/>
          </a:p>
        </p:txBody>
      </p:sp>
    </p:spTree>
    <p:extLst>
      <p:ext uri="{BB962C8B-B14F-4D97-AF65-F5344CB8AC3E}">
        <p14:creationId xmlns:p14="http://schemas.microsoft.com/office/powerpoint/2010/main" val="37956861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0"/>
          <p:cNvSpPr txBox="1">
            <a:spLocks noGrp="1"/>
          </p:cNvSpPr>
          <p:nvPr>
            <p:ph type="title"/>
          </p:nvPr>
        </p:nvSpPr>
        <p:spPr>
          <a:xfrm>
            <a:off x="1242188" y="537538"/>
            <a:ext cx="5276100" cy="46439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Project Sunk consequences​</a:t>
            </a:r>
          </a:p>
        </p:txBody>
      </p:sp>
      <p:sp>
        <p:nvSpPr>
          <p:cNvPr id="264" name="Google Shape;264;p30"/>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35</a:t>
            </a:fld>
            <a:endParaRPr/>
          </a:p>
        </p:txBody>
      </p:sp>
      <p:grpSp>
        <p:nvGrpSpPr>
          <p:cNvPr id="265" name="Google Shape;265;p30"/>
          <p:cNvGrpSpPr/>
          <p:nvPr/>
        </p:nvGrpSpPr>
        <p:grpSpPr>
          <a:xfrm>
            <a:off x="5201724" y="3317264"/>
            <a:ext cx="2191823" cy="1384500"/>
            <a:chOff x="6038025" y="2598925"/>
            <a:chExt cx="2469660" cy="1384500"/>
          </a:xfrm>
        </p:grpSpPr>
        <p:cxnSp>
          <p:nvCxnSpPr>
            <p:cNvPr id="266" name="Google Shape;266;p30"/>
            <p:cNvCxnSpPr/>
            <p:nvPr/>
          </p:nvCxnSpPr>
          <p:spPr>
            <a:xfrm>
              <a:off x="6038025" y="3312550"/>
              <a:ext cx="582000" cy="0"/>
            </a:xfrm>
            <a:prstGeom prst="straightConnector1">
              <a:avLst/>
            </a:prstGeom>
            <a:noFill/>
            <a:ln w="9525" cap="flat" cmpd="sng">
              <a:solidFill>
                <a:schemeClr val="dk2"/>
              </a:solidFill>
              <a:prstDash val="solid"/>
              <a:round/>
              <a:headEnd type="none" w="sm" len="sm"/>
              <a:tailEnd type="none" w="sm" len="sm"/>
            </a:ln>
          </p:spPr>
        </p:cxnSp>
        <p:sp>
          <p:nvSpPr>
            <p:cNvPr id="267" name="Google Shape;267;p30"/>
            <p:cNvSpPr txBox="1"/>
            <p:nvPr/>
          </p:nvSpPr>
          <p:spPr>
            <a:xfrm>
              <a:off x="6640485" y="2598925"/>
              <a:ext cx="1867200" cy="1384500"/>
            </a:xfrm>
            <a:prstGeom prst="rect">
              <a:avLst/>
            </a:prstGeom>
            <a:noFill/>
            <a:ln>
              <a:noFill/>
            </a:ln>
          </p:spPr>
          <p:txBody>
            <a:bodyPr spcFirstLastPara="1" wrap="square" lIns="91425" tIns="91425" rIns="91425" bIns="91425" anchor="ctr" anchorCtr="0">
              <a:noAutofit/>
            </a:bodyPr>
            <a:lstStyle/>
            <a:p>
              <a:pPr algn="r"/>
              <a:r>
                <a:rPr lang="en-US" sz="1200" b="1" i="1">
                  <a:solidFill>
                    <a:schemeClr val="dk1"/>
                  </a:solidFill>
                  <a:latin typeface="Kulim Park"/>
                  <a:ea typeface="Kulim Park"/>
                  <a:cs typeface="Kulim Park"/>
                  <a:sym typeface="Kulim Park"/>
                </a:rPr>
                <a:t>First Half of the semester</a:t>
              </a:r>
              <a:r>
                <a:rPr lang="en-US" sz="1200" b="1">
                  <a:solidFill>
                    <a:schemeClr val="dk1"/>
                  </a:solidFill>
                  <a:latin typeface="Kulim Park"/>
                  <a:ea typeface="Kulim Park"/>
                  <a:cs typeface="Kulim Park"/>
                  <a:sym typeface="Kulim Park"/>
                </a:rPr>
                <a:t> - </a:t>
              </a:r>
              <a:r>
                <a:rPr lang="en-US" sz="1200" b="1" err="1">
                  <a:solidFill>
                    <a:schemeClr val="dk1"/>
                  </a:solidFill>
                  <a:latin typeface="Kulim Park"/>
                  <a:ea typeface="Kulim Park"/>
                  <a:cs typeface="Kulim Park"/>
                  <a:sym typeface="Kulim Park"/>
                </a:rPr>
                <a:t>AccuRadon</a:t>
              </a:r>
              <a:r>
                <a:rPr lang="en-US" sz="1200" b="1">
                  <a:solidFill>
                    <a:schemeClr val="dk1"/>
                  </a:solidFill>
                  <a:latin typeface="Kulim Park"/>
                  <a:ea typeface="Kulim Park"/>
                  <a:cs typeface="Kulim Park"/>
                  <a:sym typeface="Kulim Park"/>
                </a:rPr>
                <a:t> </a:t>
              </a:r>
            </a:p>
            <a:p>
              <a:pPr marL="0" lvl="0" indent="0" algn="l" rtl="0">
                <a:spcBef>
                  <a:spcPts val="0"/>
                </a:spcBef>
                <a:spcAft>
                  <a:spcPts val="1600"/>
                </a:spcAft>
                <a:buNone/>
              </a:pPr>
              <a:r>
                <a:rPr lang="en" sz="800">
                  <a:solidFill>
                    <a:schemeClr val="dk1"/>
                  </a:solidFill>
                  <a:latin typeface="Kulim Park"/>
                  <a:ea typeface="Kulim Park"/>
                  <a:cs typeface="Kulim Park"/>
                  <a:sym typeface="Kulim Park"/>
                </a:rPr>
                <a:t>.</a:t>
              </a:r>
              <a:endParaRPr sz="800" b="1">
                <a:solidFill>
                  <a:schemeClr val="dk1"/>
                </a:solidFill>
                <a:latin typeface="Kulim Park"/>
                <a:ea typeface="Kulim Park"/>
                <a:cs typeface="Kulim Park"/>
                <a:sym typeface="Kulim Park"/>
              </a:endParaRPr>
            </a:p>
          </p:txBody>
        </p:sp>
        <p:sp>
          <p:nvSpPr>
            <p:cNvPr id="268" name="Google Shape;268;p30"/>
            <p:cNvSpPr/>
            <p:nvPr/>
          </p:nvSpPr>
          <p:spPr>
            <a:xfrm>
              <a:off x="6424027" y="3212150"/>
              <a:ext cx="198600" cy="198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0"/>
            <p:cNvSpPr txBox="1"/>
            <p:nvPr/>
          </p:nvSpPr>
          <p:spPr>
            <a:xfrm>
              <a:off x="6399017" y="3156109"/>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a:solidFill>
                    <a:schemeClr val="dk1"/>
                  </a:solidFill>
                  <a:latin typeface="Kulim Park"/>
                  <a:ea typeface="Kulim Park"/>
                  <a:cs typeface="Kulim Park"/>
                  <a:sym typeface="Kulim Park"/>
                </a:rPr>
                <a:t>3</a:t>
              </a:r>
              <a:endParaRPr sz="800">
                <a:solidFill>
                  <a:schemeClr val="dk1"/>
                </a:solidFill>
                <a:latin typeface="Kulim Park"/>
                <a:ea typeface="Kulim Park"/>
                <a:cs typeface="Kulim Park"/>
                <a:sym typeface="Kulim Park"/>
              </a:endParaRPr>
            </a:p>
          </p:txBody>
        </p:sp>
      </p:grpSp>
      <p:grpSp>
        <p:nvGrpSpPr>
          <p:cNvPr id="270" name="Google Shape;270;p30"/>
          <p:cNvGrpSpPr/>
          <p:nvPr/>
        </p:nvGrpSpPr>
        <p:grpSpPr>
          <a:xfrm>
            <a:off x="407711" y="2339308"/>
            <a:ext cx="2657822" cy="1228744"/>
            <a:chOff x="636321" y="1844098"/>
            <a:chExt cx="2994729" cy="1384500"/>
          </a:xfrm>
        </p:grpSpPr>
        <p:sp>
          <p:nvSpPr>
            <p:cNvPr id="271" name="Google Shape;271;p30"/>
            <p:cNvSpPr txBox="1"/>
            <p:nvPr/>
          </p:nvSpPr>
          <p:spPr>
            <a:xfrm>
              <a:off x="636321" y="1844098"/>
              <a:ext cx="1867200" cy="1384500"/>
            </a:xfrm>
            <a:prstGeom prst="rect">
              <a:avLst/>
            </a:prstGeom>
            <a:noFill/>
            <a:ln>
              <a:noFill/>
            </a:ln>
          </p:spPr>
          <p:txBody>
            <a:bodyPr spcFirstLastPara="1" wrap="square" lIns="91425" tIns="91425" rIns="91425" bIns="91425" anchor="ctr" anchorCtr="0">
              <a:noAutofit/>
            </a:bodyPr>
            <a:lstStyle/>
            <a:p>
              <a:pPr algn="r"/>
              <a:r>
                <a:rPr lang="en-US" sz="1200" b="1" i="1">
                  <a:solidFill>
                    <a:schemeClr val="dk1"/>
                  </a:solidFill>
                  <a:latin typeface="Kulim Park"/>
                  <a:ea typeface="Kulim Park"/>
                  <a:cs typeface="Kulim Park"/>
                  <a:sym typeface="Kulim Park"/>
                </a:rPr>
                <a:t>Second Half of the semester-</a:t>
              </a:r>
              <a:r>
                <a:rPr lang="en-US" sz="1200" b="1">
                  <a:solidFill>
                    <a:schemeClr val="dk1"/>
                  </a:solidFill>
                  <a:latin typeface="Kulim Park"/>
                  <a:ea typeface="Kulim Park"/>
                  <a:cs typeface="Kulim Park"/>
                  <a:sym typeface="Kulim Park"/>
                </a:rPr>
                <a:t> </a:t>
              </a:r>
              <a:br>
                <a:rPr lang="en-US" sz="1200" b="1">
                  <a:solidFill>
                    <a:schemeClr val="dk1"/>
                  </a:solidFill>
                  <a:latin typeface="Kulim Park"/>
                  <a:ea typeface="Kulim Park"/>
                  <a:sym typeface="Kulim Park"/>
                </a:rPr>
              </a:br>
              <a:r>
                <a:rPr lang="en-US" sz="1200" b="1" strike="sngStrike" err="1">
                  <a:ea typeface="Kulim Park"/>
                  <a:sym typeface="Kulim Park"/>
                </a:rPr>
                <a:t>FireHouse</a:t>
              </a:r>
              <a:br>
                <a:rPr lang="en-US" sz="1200" b="1" strike="sngStrike">
                  <a:ea typeface="Kulim Park"/>
                  <a:sym typeface="Kulim Park"/>
                </a:rPr>
              </a:br>
              <a:r>
                <a:rPr lang="en-US" sz="1200" b="1" strike="sngStrike">
                  <a:ea typeface="Kulim Park"/>
                  <a:sym typeface="Kulim Park"/>
                </a:rPr>
                <a:t>Crafts &amp; Crusts</a:t>
              </a:r>
              <a:br>
                <a:rPr lang="en-US" sz="1200" b="1" strike="sngStrike">
                  <a:ea typeface="Kulim Park"/>
                  <a:sym typeface="Kulim Park"/>
                </a:rPr>
              </a:br>
              <a:r>
                <a:rPr lang="en-US" sz="1200" b="1">
                  <a:ea typeface="Kulim Park"/>
                  <a:sym typeface="Kulim Park"/>
                </a:rPr>
                <a:t>Ballard: Big Slices /</a:t>
              </a:r>
              <a:r>
                <a:rPr lang="en-US" sz="1200">
                  <a:ea typeface="Kulim Park"/>
                  <a:sym typeface="Kulim Park"/>
                </a:rPr>
                <a:t> </a:t>
              </a:r>
              <a:r>
                <a:rPr lang="en-US" sz="1200" b="1">
                  <a:ea typeface="Kulim Park"/>
                  <a:sym typeface="Kulim Park"/>
                </a:rPr>
                <a:t>Bold Brews</a:t>
              </a:r>
              <a:r>
                <a:rPr lang="en-US" sz="1200" b="1">
                  <a:solidFill>
                    <a:schemeClr val="dk1"/>
                  </a:solidFill>
                  <a:latin typeface="Kulim Park"/>
                  <a:ea typeface="Kulim Park"/>
                  <a:cs typeface="Kulim Park"/>
                  <a:sym typeface="Kulim Park"/>
                </a:rPr>
                <a:t>  </a:t>
              </a:r>
              <a:endParaRPr sz="1200" b="1">
                <a:solidFill>
                  <a:schemeClr val="dk1"/>
                </a:solidFill>
                <a:latin typeface="Kulim Park"/>
                <a:ea typeface="Kulim Park"/>
                <a:cs typeface="Kulim Park"/>
                <a:sym typeface="Kulim Park"/>
              </a:endParaRPr>
            </a:p>
            <a:p>
              <a:pPr marL="0" lvl="0" indent="0" algn="r" rtl="0">
                <a:spcBef>
                  <a:spcPts val="0"/>
                </a:spcBef>
                <a:spcAft>
                  <a:spcPts val="1600"/>
                </a:spcAft>
                <a:buNone/>
              </a:pPr>
              <a:endParaRPr lang="en" sz="800">
                <a:solidFill>
                  <a:schemeClr val="dk1"/>
                </a:solidFill>
                <a:latin typeface="Kulim Park"/>
                <a:ea typeface="Kulim Park"/>
                <a:cs typeface="Kulim Park"/>
              </a:endParaRPr>
            </a:p>
          </p:txBody>
        </p:sp>
        <p:cxnSp>
          <p:nvCxnSpPr>
            <p:cNvPr id="272" name="Google Shape;272;p30"/>
            <p:cNvCxnSpPr/>
            <p:nvPr/>
          </p:nvCxnSpPr>
          <p:spPr>
            <a:xfrm rot="10800000">
              <a:off x="2587350" y="2536350"/>
              <a:ext cx="1043700" cy="0"/>
            </a:xfrm>
            <a:prstGeom prst="straightConnector1">
              <a:avLst/>
            </a:prstGeom>
            <a:noFill/>
            <a:ln w="9525" cap="flat" cmpd="sng">
              <a:solidFill>
                <a:schemeClr val="dk2"/>
              </a:solidFill>
              <a:prstDash val="solid"/>
              <a:round/>
              <a:headEnd type="none" w="sm" len="sm"/>
              <a:tailEnd type="none" w="sm" len="sm"/>
            </a:ln>
          </p:spPr>
        </p:cxnSp>
        <p:sp>
          <p:nvSpPr>
            <p:cNvPr id="273" name="Google Shape;273;p30"/>
            <p:cNvSpPr/>
            <p:nvPr/>
          </p:nvSpPr>
          <p:spPr>
            <a:xfrm>
              <a:off x="2523501" y="2431050"/>
              <a:ext cx="198600" cy="19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0"/>
            <p:cNvSpPr txBox="1"/>
            <p:nvPr/>
          </p:nvSpPr>
          <p:spPr>
            <a:xfrm>
              <a:off x="2498491" y="2373759"/>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a:solidFill>
                    <a:schemeClr val="dk1"/>
                  </a:solidFill>
                  <a:latin typeface="Kulim Park"/>
                  <a:ea typeface="Kulim Park"/>
                  <a:cs typeface="Kulim Park"/>
                  <a:sym typeface="Kulim Park"/>
                </a:rPr>
                <a:t>2</a:t>
              </a:r>
              <a:endParaRPr sz="800">
                <a:solidFill>
                  <a:schemeClr val="dk1"/>
                </a:solidFill>
                <a:latin typeface="Kulim Park"/>
                <a:ea typeface="Kulim Park"/>
                <a:cs typeface="Kulim Park"/>
                <a:sym typeface="Kulim Park"/>
              </a:endParaRPr>
            </a:p>
          </p:txBody>
        </p:sp>
      </p:grpSp>
      <p:grpSp>
        <p:nvGrpSpPr>
          <p:cNvPr id="275" name="Google Shape;275;p30"/>
          <p:cNvGrpSpPr/>
          <p:nvPr/>
        </p:nvGrpSpPr>
        <p:grpSpPr>
          <a:xfrm>
            <a:off x="4198914" y="1639627"/>
            <a:ext cx="3194632" cy="1384500"/>
            <a:chOff x="4908100" y="889950"/>
            <a:chExt cx="3599586" cy="1384500"/>
          </a:xfrm>
        </p:grpSpPr>
        <p:cxnSp>
          <p:nvCxnSpPr>
            <p:cNvPr id="276" name="Google Shape;276;p30"/>
            <p:cNvCxnSpPr/>
            <p:nvPr/>
          </p:nvCxnSpPr>
          <p:spPr>
            <a:xfrm>
              <a:off x="4908100" y="1593250"/>
              <a:ext cx="1715100" cy="0"/>
            </a:xfrm>
            <a:prstGeom prst="straightConnector1">
              <a:avLst/>
            </a:prstGeom>
            <a:noFill/>
            <a:ln w="9525" cap="flat" cmpd="sng">
              <a:solidFill>
                <a:schemeClr val="dk2"/>
              </a:solidFill>
              <a:prstDash val="solid"/>
              <a:round/>
              <a:headEnd type="none" w="sm" len="sm"/>
              <a:tailEnd type="none" w="sm" len="sm"/>
            </a:ln>
          </p:spPr>
        </p:cxnSp>
        <p:sp>
          <p:nvSpPr>
            <p:cNvPr id="277" name="Google Shape;277;p30"/>
            <p:cNvSpPr txBox="1"/>
            <p:nvPr/>
          </p:nvSpPr>
          <p:spPr>
            <a:xfrm>
              <a:off x="6640486" y="889950"/>
              <a:ext cx="1867200" cy="13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b="1">
                  <a:solidFill>
                    <a:schemeClr val="dk1"/>
                  </a:solidFill>
                  <a:latin typeface="Kulim Park"/>
                  <a:ea typeface="Kulim Park"/>
                  <a:cs typeface="Kulim Park"/>
                  <a:sym typeface="Kulim Park"/>
                </a:rPr>
                <a:t>Finals</a:t>
              </a:r>
              <a:endParaRPr sz="1200" b="1">
                <a:solidFill>
                  <a:schemeClr val="dk1"/>
                </a:solidFill>
                <a:latin typeface="Kulim Park"/>
                <a:ea typeface="Kulim Park"/>
                <a:cs typeface="Kulim Park"/>
                <a:sym typeface="Kulim Park"/>
              </a:endParaRPr>
            </a:p>
            <a:p>
              <a:pPr marL="0" lvl="0" indent="0" algn="l" rtl="0">
                <a:spcBef>
                  <a:spcPts val="0"/>
                </a:spcBef>
                <a:spcAft>
                  <a:spcPts val="1600"/>
                </a:spcAft>
                <a:buNone/>
              </a:pPr>
              <a:endParaRPr lang="en" sz="800">
                <a:solidFill>
                  <a:schemeClr val="dk1"/>
                </a:solidFill>
                <a:latin typeface="Kulim Park"/>
                <a:ea typeface="Kulim Park"/>
                <a:cs typeface="Kulim Park"/>
              </a:endParaRPr>
            </a:p>
          </p:txBody>
        </p:sp>
        <p:sp>
          <p:nvSpPr>
            <p:cNvPr id="278" name="Google Shape;278;p30"/>
            <p:cNvSpPr/>
            <p:nvPr/>
          </p:nvSpPr>
          <p:spPr>
            <a:xfrm>
              <a:off x="6427830" y="1493307"/>
              <a:ext cx="198600" cy="198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0"/>
            <p:cNvSpPr txBox="1"/>
            <p:nvPr/>
          </p:nvSpPr>
          <p:spPr>
            <a:xfrm>
              <a:off x="6402820" y="1436790"/>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a:solidFill>
                    <a:schemeClr val="dk1"/>
                  </a:solidFill>
                  <a:latin typeface="Kulim Park"/>
                  <a:ea typeface="Kulim Park"/>
                  <a:cs typeface="Kulim Park"/>
                  <a:sym typeface="Kulim Park"/>
                </a:rPr>
                <a:t>1</a:t>
              </a:r>
              <a:endParaRPr sz="800">
                <a:solidFill>
                  <a:schemeClr val="dk1"/>
                </a:solidFill>
                <a:latin typeface="Kulim Park"/>
                <a:ea typeface="Kulim Park"/>
                <a:cs typeface="Kulim Park"/>
                <a:sym typeface="Kulim Park"/>
              </a:endParaRPr>
            </a:p>
          </p:txBody>
        </p:sp>
      </p:grpSp>
      <p:grpSp>
        <p:nvGrpSpPr>
          <p:cNvPr id="280" name="Google Shape;280;p30"/>
          <p:cNvGrpSpPr/>
          <p:nvPr/>
        </p:nvGrpSpPr>
        <p:grpSpPr>
          <a:xfrm>
            <a:off x="2340925" y="1724290"/>
            <a:ext cx="3119395" cy="2886152"/>
            <a:chOff x="2991269" y="1153325"/>
            <a:chExt cx="3514811" cy="3252003"/>
          </a:xfrm>
        </p:grpSpPr>
        <p:sp>
          <p:nvSpPr>
            <p:cNvPr id="281" name="Google Shape;281;p30"/>
            <p:cNvSpPr/>
            <p:nvPr/>
          </p:nvSpPr>
          <p:spPr>
            <a:xfrm>
              <a:off x="3477586" y="2585458"/>
              <a:ext cx="2541910" cy="950456"/>
            </a:xfrm>
            <a:custGeom>
              <a:avLst/>
              <a:gdLst/>
              <a:ahLst/>
              <a:cxnLst/>
              <a:rect l="l" t="t" r="r" b="b"/>
              <a:pathLst>
                <a:path w="126826" h="43529" extrusionOk="0">
                  <a:moveTo>
                    <a:pt x="0" y="20002"/>
                  </a:moveTo>
                  <a:lnTo>
                    <a:pt x="63389" y="43529"/>
                  </a:lnTo>
                  <a:lnTo>
                    <a:pt x="126826" y="19907"/>
                  </a:lnTo>
                  <a:lnTo>
                    <a:pt x="63580" y="0"/>
                  </a:lnTo>
                  <a:close/>
                </a:path>
              </a:pathLst>
            </a:custGeom>
            <a:solidFill>
              <a:schemeClr val="lt2"/>
            </a:solidFill>
            <a:ln>
              <a:noFill/>
            </a:ln>
          </p:spPr>
        </p:sp>
        <p:sp>
          <p:nvSpPr>
            <p:cNvPr id="282" name="Google Shape;282;p30"/>
            <p:cNvSpPr/>
            <p:nvPr/>
          </p:nvSpPr>
          <p:spPr>
            <a:xfrm>
              <a:off x="2991269" y="3020977"/>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4"/>
            </a:solidFill>
            <a:ln>
              <a:noFill/>
            </a:ln>
          </p:spPr>
        </p:sp>
        <p:sp>
          <p:nvSpPr>
            <p:cNvPr id="283" name="Google Shape;283;p30"/>
            <p:cNvSpPr/>
            <p:nvPr/>
          </p:nvSpPr>
          <p:spPr>
            <a:xfrm flipH="1">
              <a:off x="4747852" y="3020977"/>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4"/>
            </a:solidFill>
            <a:ln>
              <a:noFill/>
            </a:ln>
          </p:spPr>
        </p:sp>
        <p:sp>
          <p:nvSpPr>
            <p:cNvPr id="284" name="Google Shape;284;p30"/>
            <p:cNvSpPr/>
            <p:nvPr/>
          </p:nvSpPr>
          <p:spPr>
            <a:xfrm>
              <a:off x="3969199" y="2001324"/>
              <a:ext cx="1565850" cy="585863"/>
            </a:xfrm>
            <a:custGeom>
              <a:avLst/>
              <a:gdLst/>
              <a:ahLst/>
              <a:cxnLst/>
              <a:rect l="l" t="t" r="r" b="b"/>
              <a:pathLst>
                <a:path w="24053" h="8150" extrusionOk="0">
                  <a:moveTo>
                    <a:pt x="0" y="3827"/>
                  </a:moveTo>
                  <a:lnTo>
                    <a:pt x="11976" y="8150"/>
                  </a:lnTo>
                  <a:lnTo>
                    <a:pt x="24053" y="3827"/>
                  </a:lnTo>
                  <a:lnTo>
                    <a:pt x="12126" y="0"/>
                  </a:lnTo>
                  <a:close/>
                </a:path>
              </a:pathLst>
            </a:custGeom>
            <a:solidFill>
              <a:schemeClr val="lt2"/>
            </a:solidFill>
            <a:ln>
              <a:noFill/>
            </a:ln>
          </p:spPr>
        </p:sp>
        <p:sp>
          <p:nvSpPr>
            <p:cNvPr id="285" name="Google Shape;285;p30"/>
            <p:cNvSpPr/>
            <p:nvPr/>
          </p:nvSpPr>
          <p:spPr>
            <a:xfrm>
              <a:off x="3563255" y="2275837"/>
              <a:ext cx="1189300" cy="1015326"/>
            </a:xfrm>
            <a:custGeom>
              <a:avLst/>
              <a:gdLst/>
              <a:ahLst/>
              <a:cxnLst/>
              <a:rect l="l" t="t" r="r" b="b"/>
              <a:pathLst>
                <a:path w="18238" h="14114" extrusionOk="0">
                  <a:moveTo>
                    <a:pt x="6262" y="0"/>
                  </a:moveTo>
                  <a:lnTo>
                    <a:pt x="18238" y="4324"/>
                  </a:lnTo>
                  <a:lnTo>
                    <a:pt x="18238" y="14114"/>
                  </a:lnTo>
                  <a:lnTo>
                    <a:pt x="0" y="7554"/>
                  </a:lnTo>
                  <a:close/>
                </a:path>
              </a:pathLst>
            </a:custGeom>
            <a:solidFill>
              <a:schemeClr val="accent1"/>
            </a:solidFill>
            <a:ln>
              <a:noFill/>
            </a:ln>
          </p:spPr>
        </p:sp>
        <p:sp>
          <p:nvSpPr>
            <p:cNvPr id="286" name="Google Shape;286;p30"/>
            <p:cNvSpPr/>
            <p:nvPr/>
          </p:nvSpPr>
          <p:spPr>
            <a:xfrm flipH="1">
              <a:off x="4749365" y="2275837"/>
              <a:ext cx="1189300" cy="1015326"/>
            </a:xfrm>
            <a:custGeom>
              <a:avLst/>
              <a:gdLst/>
              <a:ahLst/>
              <a:cxnLst/>
              <a:rect l="l" t="t" r="r" b="b"/>
              <a:pathLst>
                <a:path w="18238" h="14114" extrusionOk="0">
                  <a:moveTo>
                    <a:pt x="6262" y="0"/>
                  </a:moveTo>
                  <a:lnTo>
                    <a:pt x="18238" y="4324"/>
                  </a:lnTo>
                  <a:lnTo>
                    <a:pt x="18238" y="14114"/>
                  </a:lnTo>
                  <a:lnTo>
                    <a:pt x="0" y="7554"/>
                  </a:lnTo>
                  <a:close/>
                </a:path>
              </a:pathLst>
            </a:custGeom>
            <a:solidFill>
              <a:schemeClr val="accent1"/>
            </a:solidFill>
            <a:ln>
              <a:noFill/>
            </a:ln>
          </p:spPr>
        </p:sp>
        <p:sp>
          <p:nvSpPr>
            <p:cNvPr id="287" name="Google Shape;287;p30"/>
            <p:cNvSpPr/>
            <p:nvPr/>
          </p:nvSpPr>
          <p:spPr>
            <a:xfrm>
              <a:off x="4059061" y="1153325"/>
              <a:ext cx="693508" cy="1201140"/>
            </a:xfrm>
            <a:custGeom>
              <a:avLst/>
              <a:gdLst/>
              <a:ahLst/>
              <a:cxnLst/>
              <a:rect l="l" t="t" r="r" b="b"/>
              <a:pathLst>
                <a:path w="10635" h="16697" extrusionOk="0">
                  <a:moveTo>
                    <a:pt x="10635" y="0"/>
                  </a:moveTo>
                  <a:lnTo>
                    <a:pt x="0" y="12722"/>
                  </a:lnTo>
                  <a:lnTo>
                    <a:pt x="10635" y="16697"/>
                  </a:lnTo>
                  <a:close/>
                </a:path>
              </a:pathLst>
            </a:custGeom>
            <a:solidFill>
              <a:schemeClr val="accent5"/>
            </a:solidFill>
            <a:ln>
              <a:noFill/>
            </a:ln>
          </p:spPr>
        </p:sp>
        <p:sp>
          <p:nvSpPr>
            <p:cNvPr id="288" name="Google Shape;288;p30"/>
            <p:cNvSpPr/>
            <p:nvPr/>
          </p:nvSpPr>
          <p:spPr>
            <a:xfrm flipH="1">
              <a:off x="4749350" y="1153325"/>
              <a:ext cx="693508" cy="1201140"/>
            </a:xfrm>
            <a:custGeom>
              <a:avLst/>
              <a:gdLst/>
              <a:ahLst/>
              <a:cxnLst/>
              <a:rect l="l" t="t" r="r" b="b"/>
              <a:pathLst>
                <a:path w="10635" h="16697" extrusionOk="0">
                  <a:moveTo>
                    <a:pt x="10635" y="0"/>
                  </a:moveTo>
                  <a:lnTo>
                    <a:pt x="0" y="12722"/>
                  </a:lnTo>
                  <a:lnTo>
                    <a:pt x="10635" y="16697"/>
                  </a:lnTo>
                  <a:close/>
                </a:path>
              </a:pathLst>
            </a:custGeom>
            <a:solidFill>
              <a:schemeClr val="accent5"/>
            </a:solidFill>
            <a:ln>
              <a:noFill/>
            </a:ln>
          </p:spPr>
        </p:sp>
      </p:grpSp>
      <p:grpSp>
        <p:nvGrpSpPr>
          <p:cNvPr id="289" name="Google Shape;289;p30"/>
          <p:cNvGrpSpPr/>
          <p:nvPr/>
        </p:nvGrpSpPr>
        <p:grpSpPr>
          <a:xfrm>
            <a:off x="2340925" y="1724290"/>
            <a:ext cx="1563154" cy="2886152"/>
            <a:chOff x="2991269" y="1153325"/>
            <a:chExt cx="1761300" cy="3252003"/>
          </a:xfrm>
        </p:grpSpPr>
        <p:sp>
          <p:nvSpPr>
            <p:cNvPr id="290" name="Google Shape;290;p30"/>
            <p:cNvSpPr/>
            <p:nvPr/>
          </p:nvSpPr>
          <p:spPr>
            <a:xfrm>
              <a:off x="2991269" y="3020977"/>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rgbClr val="122431">
                <a:alpha val="7260"/>
              </a:srgbClr>
            </a:solidFill>
            <a:ln>
              <a:noFill/>
            </a:ln>
          </p:spPr>
        </p:sp>
        <p:sp>
          <p:nvSpPr>
            <p:cNvPr id="291" name="Google Shape;291;p30"/>
            <p:cNvSpPr/>
            <p:nvPr/>
          </p:nvSpPr>
          <p:spPr>
            <a:xfrm>
              <a:off x="3563255" y="2275837"/>
              <a:ext cx="1189300" cy="1015326"/>
            </a:xfrm>
            <a:custGeom>
              <a:avLst/>
              <a:gdLst/>
              <a:ahLst/>
              <a:cxnLst/>
              <a:rect l="l" t="t" r="r" b="b"/>
              <a:pathLst>
                <a:path w="18238" h="14114" extrusionOk="0">
                  <a:moveTo>
                    <a:pt x="6262" y="0"/>
                  </a:moveTo>
                  <a:lnTo>
                    <a:pt x="18238" y="4324"/>
                  </a:lnTo>
                  <a:lnTo>
                    <a:pt x="18238" y="14114"/>
                  </a:lnTo>
                  <a:lnTo>
                    <a:pt x="0" y="7554"/>
                  </a:lnTo>
                  <a:close/>
                </a:path>
              </a:pathLst>
            </a:custGeom>
            <a:solidFill>
              <a:srgbClr val="122431">
                <a:alpha val="7260"/>
              </a:srgbClr>
            </a:solidFill>
            <a:ln>
              <a:noFill/>
            </a:ln>
          </p:spPr>
        </p:sp>
        <p:sp>
          <p:nvSpPr>
            <p:cNvPr id="292" name="Google Shape;292;p30"/>
            <p:cNvSpPr/>
            <p:nvPr/>
          </p:nvSpPr>
          <p:spPr>
            <a:xfrm>
              <a:off x="4059061" y="1153325"/>
              <a:ext cx="693508" cy="1201140"/>
            </a:xfrm>
            <a:custGeom>
              <a:avLst/>
              <a:gdLst/>
              <a:ahLst/>
              <a:cxnLst/>
              <a:rect l="l" t="t" r="r" b="b"/>
              <a:pathLst>
                <a:path w="10635" h="16697" extrusionOk="0">
                  <a:moveTo>
                    <a:pt x="10635" y="0"/>
                  </a:moveTo>
                  <a:lnTo>
                    <a:pt x="0" y="12722"/>
                  </a:lnTo>
                  <a:lnTo>
                    <a:pt x="10635" y="16697"/>
                  </a:lnTo>
                  <a:close/>
                </a:path>
              </a:pathLst>
            </a:custGeom>
            <a:solidFill>
              <a:srgbClr val="122431">
                <a:alpha val="7260"/>
              </a:srgbClr>
            </a:solidFill>
            <a:ln>
              <a:noFill/>
            </a:ln>
          </p:spPr>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8"/>
          <p:cNvSpPr txBox="1">
            <a:spLocks noGrp="1"/>
          </p:cNvSpPr>
          <p:nvPr>
            <p:ph type="body" idx="1"/>
          </p:nvPr>
        </p:nvSpPr>
        <p:spPr>
          <a:xfrm>
            <a:off x="4872037" y="605874"/>
            <a:ext cx="3642037" cy="3923263"/>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US" sz="2800"/>
              <a:t>“Just try new things. Don’t be afraid. Step out of your comfort zones and soar, all right?” – Michelle Obama</a:t>
            </a:r>
            <a:endParaRPr sz="2800"/>
          </a:p>
        </p:txBody>
      </p:sp>
      <p:sp>
        <p:nvSpPr>
          <p:cNvPr id="136" name="Google Shape;136;p18"/>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36</a:t>
            </a:fld>
            <a:endParaRPr/>
          </a:p>
        </p:txBody>
      </p:sp>
      <p:pic>
        <p:nvPicPr>
          <p:cNvPr id="137" name="Google Shape;137;p18"/>
          <p:cNvPicPr preferRelativeResize="0"/>
          <p:nvPr/>
        </p:nvPicPr>
        <p:blipFill rotWithShape="1">
          <a:blip r:embed="rId3">
            <a:alphaModFix/>
          </a:blip>
          <a:srcRect l="15046" r="31711"/>
          <a:stretch/>
        </p:blipFill>
        <p:spPr>
          <a:xfrm>
            <a:off x="0" y="0"/>
            <a:ext cx="4097520" cy="5143500"/>
          </a:xfrm>
          <a:custGeom>
            <a:avLst/>
            <a:gdLst/>
            <a:ahLst/>
            <a:cxnLst/>
            <a:rect l="l" t="t" r="r" b="b"/>
            <a:pathLst>
              <a:path w="21600" h="21600" extrusionOk="0">
                <a:moveTo>
                  <a:pt x="0" y="0"/>
                </a:moveTo>
                <a:lnTo>
                  <a:pt x="0" y="21600"/>
                </a:lnTo>
                <a:lnTo>
                  <a:pt x="20218" y="21600"/>
                </a:lnTo>
                <a:lnTo>
                  <a:pt x="21600" y="15354"/>
                </a:lnTo>
                <a:lnTo>
                  <a:pt x="16966" y="16698"/>
                </a:lnTo>
                <a:lnTo>
                  <a:pt x="14603" y="14996"/>
                </a:lnTo>
                <a:lnTo>
                  <a:pt x="14607" y="14994"/>
                </a:lnTo>
                <a:lnTo>
                  <a:pt x="17925" y="0"/>
                </a:lnTo>
                <a:lnTo>
                  <a:pt x="0" y="0"/>
                </a:lnTo>
                <a:close/>
              </a:path>
            </a:pathLst>
          </a:cu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7"/>
          <p:cNvSpPr/>
          <p:nvPr/>
        </p:nvSpPr>
        <p:spPr>
          <a:xfrm>
            <a:off x="4653416" y="735575"/>
            <a:ext cx="1750500" cy="4407925"/>
          </a:xfrm>
          <a:prstGeom prst="rect">
            <a:avLst/>
          </a:prstGeom>
        </p:spPr>
        <p:txBody>
          <a:bodyPr>
            <a:prstTxWarp prst="textPlain">
              <a:avLst/>
            </a:prstTxWarp>
          </a:bodyPr>
          <a:lstStyle/>
          <a:p>
            <a:pPr lvl="0" algn="ctr"/>
            <a:r>
              <a:rPr lang="en-US" b="1">
                <a:solidFill>
                  <a:srgbClr val="0B6AB1">
                    <a:alpha val="47490"/>
                  </a:srgbClr>
                </a:solidFill>
                <a:latin typeface="Kulim Park"/>
              </a:rPr>
              <a:t>4</a:t>
            </a:r>
            <a:endParaRPr b="1" i="0">
              <a:ln>
                <a:noFill/>
              </a:ln>
              <a:solidFill>
                <a:srgbClr val="0B6AB1">
                  <a:alpha val="47490"/>
                </a:srgbClr>
              </a:solidFill>
              <a:latin typeface="Kulim Park"/>
            </a:endParaRPr>
          </a:p>
        </p:txBody>
      </p:sp>
      <p:sp>
        <p:nvSpPr>
          <p:cNvPr id="128" name="Google Shape;128;p17"/>
          <p:cNvSpPr txBox="1">
            <a:spLocks noGrp="1"/>
          </p:cNvSpPr>
          <p:nvPr>
            <p:ph type="ctrTitle"/>
          </p:nvPr>
        </p:nvSpPr>
        <p:spPr>
          <a:xfrm>
            <a:off x="702900" y="3004250"/>
            <a:ext cx="5026200" cy="1050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Development</a:t>
            </a:r>
            <a:endParaRPr/>
          </a:p>
        </p:txBody>
      </p:sp>
      <p:sp>
        <p:nvSpPr>
          <p:cNvPr id="129" name="Google Shape;129;p17"/>
          <p:cNvSpPr txBox="1">
            <a:spLocks noGrp="1"/>
          </p:cNvSpPr>
          <p:nvPr>
            <p:ph type="subTitle" idx="1"/>
          </p:nvPr>
        </p:nvSpPr>
        <p:spPr>
          <a:xfrm>
            <a:off x="702900" y="4075901"/>
            <a:ext cx="5026200" cy="3699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US"/>
              <a:t>Finally developing the product</a:t>
            </a:r>
            <a:endParaRPr/>
          </a:p>
        </p:txBody>
      </p:sp>
      <p:pic>
        <p:nvPicPr>
          <p:cNvPr id="130" name="Google Shape;130;p17"/>
          <p:cNvPicPr preferRelativeResize="0"/>
          <p:nvPr/>
        </p:nvPicPr>
        <p:blipFill rotWithShape="1">
          <a:blip r:embed="rId3">
            <a:alphaModFix/>
          </a:blip>
          <a:srcRect l="1837" r="35654"/>
          <a:stretch/>
        </p:blipFill>
        <p:spPr>
          <a:xfrm>
            <a:off x="6998515" y="0"/>
            <a:ext cx="2145474" cy="5143500"/>
          </a:xfrm>
          <a:custGeom>
            <a:avLst/>
            <a:gdLst/>
            <a:ahLst/>
            <a:cxnLst/>
            <a:rect l="l" t="t" r="r" b="b"/>
            <a:pathLst>
              <a:path w="21600" h="21600" extrusionOk="0">
                <a:moveTo>
                  <a:pt x="5963" y="0"/>
                </a:moveTo>
                <a:lnTo>
                  <a:pt x="0" y="14108"/>
                </a:lnTo>
                <a:lnTo>
                  <a:pt x="8840" y="12766"/>
                </a:lnTo>
                <a:lnTo>
                  <a:pt x="13359" y="14468"/>
                </a:lnTo>
                <a:lnTo>
                  <a:pt x="10342" y="21600"/>
                </a:lnTo>
                <a:lnTo>
                  <a:pt x="21600" y="21600"/>
                </a:lnTo>
                <a:lnTo>
                  <a:pt x="21600" y="0"/>
                </a:lnTo>
                <a:lnTo>
                  <a:pt x="5963" y="0"/>
                </a:lnTo>
                <a:close/>
              </a:path>
            </a:pathLst>
          </a:custGeom>
          <a:noFill/>
          <a:ln>
            <a:noFill/>
          </a:ln>
        </p:spPr>
      </p:pic>
    </p:spTree>
    <p:extLst>
      <p:ext uri="{BB962C8B-B14F-4D97-AF65-F5344CB8AC3E}">
        <p14:creationId xmlns:p14="http://schemas.microsoft.com/office/powerpoint/2010/main" val="5427338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2"/>
          <p:cNvSpPr txBox="1">
            <a:spLocks noGrp="1"/>
          </p:cNvSpPr>
          <p:nvPr>
            <p:ph type="title"/>
          </p:nvPr>
        </p:nvSpPr>
        <p:spPr>
          <a:xfrm>
            <a:off x="862450" y="328790"/>
            <a:ext cx="65292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Website Map</a:t>
            </a:r>
            <a:endParaRPr/>
          </a:p>
        </p:txBody>
      </p:sp>
      <p:sp>
        <p:nvSpPr>
          <p:cNvPr id="183" name="Google Shape;183;p2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38</a:t>
            </a:fld>
            <a:endParaRPr/>
          </a:p>
        </p:txBody>
      </p:sp>
      <p:pic>
        <p:nvPicPr>
          <p:cNvPr id="5" name="Picture 4">
            <a:extLst>
              <a:ext uri="{FF2B5EF4-FFF2-40B4-BE49-F238E27FC236}">
                <a16:creationId xmlns:a16="http://schemas.microsoft.com/office/drawing/2014/main" id="{41D04419-D6E0-49E4-A4E1-41B541333871}"/>
              </a:ext>
            </a:extLst>
          </p:cNvPr>
          <p:cNvPicPr>
            <a:picLocks noChangeAspect="1"/>
          </p:cNvPicPr>
          <p:nvPr/>
        </p:nvPicPr>
        <p:blipFill>
          <a:blip r:embed="rId3"/>
          <a:stretch>
            <a:fillRect/>
          </a:stretch>
        </p:blipFill>
        <p:spPr>
          <a:xfrm>
            <a:off x="58184" y="1032750"/>
            <a:ext cx="9034197" cy="3262281"/>
          </a:xfrm>
          <a:prstGeom prst="rect">
            <a:avLst/>
          </a:prstGeom>
        </p:spPr>
      </p:pic>
    </p:spTree>
    <p:extLst>
      <p:ext uri="{BB962C8B-B14F-4D97-AF65-F5344CB8AC3E}">
        <p14:creationId xmlns:p14="http://schemas.microsoft.com/office/powerpoint/2010/main" val="7968315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2"/>
          <p:cNvSpPr txBox="1">
            <a:spLocks noGrp="1"/>
          </p:cNvSpPr>
          <p:nvPr>
            <p:ph type="title"/>
          </p:nvPr>
        </p:nvSpPr>
        <p:spPr>
          <a:xfrm>
            <a:off x="251078" y="202528"/>
            <a:ext cx="6529200" cy="396300"/>
          </a:xfrm>
          <a:prstGeom prst="rect">
            <a:avLst/>
          </a:prstGeom>
        </p:spPr>
        <p:txBody>
          <a:bodyPr spcFirstLastPara="1" wrap="square" lIns="0" tIns="0" rIns="0" bIns="0" anchor="b" anchorCtr="0">
            <a:noAutofit/>
          </a:bodyPr>
          <a:lstStyle/>
          <a:p>
            <a:r>
              <a:rPr lang="en"/>
              <a:t>New Look</a:t>
            </a:r>
          </a:p>
        </p:txBody>
      </p:sp>
      <p:sp>
        <p:nvSpPr>
          <p:cNvPr id="183" name="Google Shape;183;p2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39</a:t>
            </a:fld>
            <a:endParaRPr/>
          </a:p>
        </p:txBody>
      </p:sp>
      <p:pic>
        <p:nvPicPr>
          <p:cNvPr id="3" name="Picture 3" descr="Graphical user interface, website&#10;&#10;Description automatically generated">
            <a:extLst>
              <a:ext uri="{FF2B5EF4-FFF2-40B4-BE49-F238E27FC236}">
                <a16:creationId xmlns:a16="http://schemas.microsoft.com/office/drawing/2014/main" id="{AED386E9-9858-483E-9BB8-800EF8A66B14}"/>
              </a:ext>
            </a:extLst>
          </p:cNvPr>
          <p:cNvPicPr>
            <a:picLocks noChangeAspect="1"/>
          </p:cNvPicPr>
          <p:nvPr/>
        </p:nvPicPr>
        <p:blipFill>
          <a:blip r:embed="rId3"/>
          <a:stretch>
            <a:fillRect/>
          </a:stretch>
        </p:blipFill>
        <p:spPr>
          <a:xfrm>
            <a:off x="5717701" y="839972"/>
            <a:ext cx="1908459" cy="4114800"/>
          </a:xfrm>
          <a:prstGeom prst="rect">
            <a:avLst/>
          </a:prstGeom>
        </p:spPr>
      </p:pic>
      <p:pic>
        <p:nvPicPr>
          <p:cNvPr id="4" name="Picture 5" descr="Graphical user interface&#10;&#10;Description automatically generated">
            <a:extLst>
              <a:ext uri="{FF2B5EF4-FFF2-40B4-BE49-F238E27FC236}">
                <a16:creationId xmlns:a16="http://schemas.microsoft.com/office/drawing/2014/main" id="{B6AF491D-EFD0-4016-9717-85CB514D8133}"/>
              </a:ext>
            </a:extLst>
          </p:cNvPr>
          <p:cNvPicPr>
            <a:picLocks noChangeAspect="1"/>
          </p:cNvPicPr>
          <p:nvPr/>
        </p:nvPicPr>
        <p:blipFill rotWithShape="1">
          <a:blip r:embed="rId4"/>
          <a:srcRect l="730" t="10835" r="584" b="-326"/>
          <a:stretch/>
        </p:blipFill>
        <p:spPr>
          <a:xfrm>
            <a:off x="249866" y="840250"/>
            <a:ext cx="5042516" cy="4090475"/>
          </a:xfrm>
          <a:prstGeom prst="rect">
            <a:avLst/>
          </a:prstGeom>
        </p:spPr>
      </p:pic>
    </p:spTree>
    <p:extLst>
      <p:ext uri="{BB962C8B-B14F-4D97-AF65-F5344CB8AC3E}">
        <p14:creationId xmlns:p14="http://schemas.microsoft.com/office/powerpoint/2010/main" val="959865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26" name="Picture 2" descr="Food Safety and the Coronavirus Disease 2019 (COVID-19) | FDA">
            <a:extLst>
              <a:ext uri="{FF2B5EF4-FFF2-40B4-BE49-F238E27FC236}">
                <a16:creationId xmlns:a16="http://schemas.microsoft.com/office/drawing/2014/main" id="{36B8BC7C-911F-420F-8D46-275C85534A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681" y="494258"/>
            <a:ext cx="7386637" cy="4154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8016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5" name="Google Shape;352;p36">
            <a:extLst>
              <a:ext uri="{FF2B5EF4-FFF2-40B4-BE49-F238E27FC236}">
                <a16:creationId xmlns:a16="http://schemas.microsoft.com/office/drawing/2014/main" id="{FF7C65B2-79EF-411F-AE7A-50D4EF6D025F}"/>
              </a:ext>
            </a:extLst>
          </p:cNvPr>
          <p:cNvSpPr txBox="1">
            <a:spLocks/>
          </p:cNvSpPr>
          <p:nvPr/>
        </p:nvSpPr>
        <p:spPr>
          <a:xfrm>
            <a:off x="3864902" y="433206"/>
            <a:ext cx="5352703" cy="11598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1pPr>
            <a:lvl2pPr marR="0" lvl="1"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2pPr>
            <a:lvl3pPr marR="0" lvl="2"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3pPr>
            <a:lvl4pPr marR="0" lvl="3"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4pPr>
            <a:lvl5pPr marR="0" lvl="4"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5pPr>
            <a:lvl6pPr marR="0" lvl="5"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6pPr>
            <a:lvl7pPr marR="0" lvl="6"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7pPr>
            <a:lvl8pPr marR="0" lvl="7"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8pPr>
            <a:lvl9pPr marR="0" lvl="8" algn="l" rtl="0">
              <a:lnSpc>
                <a:spcPct val="80000"/>
              </a:lnSpc>
              <a:spcBef>
                <a:spcPts val="0"/>
              </a:spcBef>
              <a:spcAft>
                <a:spcPts val="0"/>
              </a:spcAft>
              <a:buClr>
                <a:schemeClr val="accent3"/>
              </a:buClr>
              <a:buSzPts val="3200"/>
              <a:buFont typeface="Kulim Park"/>
              <a:buNone/>
              <a:defRPr sz="3200" b="1" i="0" u="none" strike="noStrike" cap="none">
                <a:solidFill>
                  <a:schemeClr val="accent3"/>
                </a:solidFill>
                <a:latin typeface="Kulim Park"/>
                <a:ea typeface="Kulim Park"/>
                <a:cs typeface="Kulim Park"/>
                <a:sym typeface="Kulim Park"/>
              </a:defRPr>
            </a:lvl9pPr>
          </a:lstStyle>
          <a:p>
            <a:r>
              <a:rPr lang="en-US" sz="7600">
                <a:solidFill>
                  <a:schemeClr val="accent4"/>
                </a:solidFill>
              </a:rPr>
              <a:t>Thanks!</a:t>
            </a:r>
          </a:p>
        </p:txBody>
      </p:sp>
      <p:sp>
        <p:nvSpPr>
          <p:cNvPr id="6" name="Google Shape;353;p36">
            <a:extLst>
              <a:ext uri="{FF2B5EF4-FFF2-40B4-BE49-F238E27FC236}">
                <a16:creationId xmlns:a16="http://schemas.microsoft.com/office/drawing/2014/main" id="{F725AEDA-5BE6-42FF-9B56-E853AA39995F}"/>
              </a:ext>
            </a:extLst>
          </p:cNvPr>
          <p:cNvSpPr txBox="1">
            <a:spLocks/>
          </p:cNvSpPr>
          <p:nvPr/>
        </p:nvSpPr>
        <p:spPr>
          <a:xfrm>
            <a:off x="3945498" y="2321719"/>
            <a:ext cx="5272107" cy="97341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1"/>
              </a:buClr>
              <a:buSzPts val="2400"/>
              <a:buFont typeface="Kulim Park Light"/>
              <a:buChar char="▸"/>
              <a:defRPr sz="2400" b="0" i="0" u="none" strike="noStrike" cap="none">
                <a:solidFill>
                  <a:schemeClr val="dk1"/>
                </a:solidFill>
                <a:latin typeface="Kulim Park Light"/>
                <a:ea typeface="Kulim Park Light"/>
                <a:cs typeface="Kulim Park Light"/>
                <a:sym typeface="Kulim Park Light"/>
              </a:defRPr>
            </a:lvl1pPr>
            <a:lvl2pPr marL="914400" marR="0" lvl="1" indent="-381000" algn="l" rtl="0">
              <a:lnSpc>
                <a:spcPct val="115000"/>
              </a:lnSpc>
              <a:spcBef>
                <a:spcPts val="800"/>
              </a:spcBef>
              <a:spcAft>
                <a:spcPts val="0"/>
              </a:spcAft>
              <a:buClr>
                <a:schemeClr val="accent1"/>
              </a:buClr>
              <a:buSzPts val="2400"/>
              <a:buFont typeface="Kulim Park Light"/>
              <a:buChar char="▹"/>
              <a:defRPr sz="2400" b="0" i="0" u="none" strike="noStrike" cap="none">
                <a:solidFill>
                  <a:schemeClr val="dk1"/>
                </a:solidFill>
                <a:latin typeface="Kulim Park Light"/>
                <a:ea typeface="Kulim Park Light"/>
                <a:cs typeface="Kulim Park Light"/>
                <a:sym typeface="Kulim Park Light"/>
              </a:defRPr>
            </a:lvl2pPr>
            <a:lvl3pPr marL="1371600" marR="0" lvl="2" indent="-381000" algn="l" rtl="0">
              <a:lnSpc>
                <a:spcPct val="115000"/>
              </a:lnSpc>
              <a:spcBef>
                <a:spcPts val="800"/>
              </a:spcBef>
              <a:spcAft>
                <a:spcPts val="0"/>
              </a:spcAft>
              <a:buClr>
                <a:schemeClr val="accent1"/>
              </a:buClr>
              <a:buSzPts val="2400"/>
              <a:buFont typeface="Kulim Park Light"/>
              <a:buChar char="■"/>
              <a:defRPr sz="2400" b="0" i="0" u="none" strike="noStrike" cap="none">
                <a:solidFill>
                  <a:schemeClr val="dk1"/>
                </a:solidFill>
                <a:latin typeface="Kulim Park Light"/>
                <a:ea typeface="Kulim Park Light"/>
                <a:cs typeface="Kulim Park Light"/>
                <a:sym typeface="Kulim Park Light"/>
              </a:defRPr>
            </a:lvl3pPr>
            <a:lvl4pPr marL="1828800" marR="0" lvl="3" indent="-381000" algn="l" rtl="0">
              <a:lnSpc>
                <a:spcPct val="115000"/>
              </a:lnSpc>
              <a:spcBef>
                <a:spcPts val="800"/>
              </a:spcBef>
              <a:spcAft>
                <a:spcPts val="0"/>
              </a:spcAft>
              <a:buClr>
                <a:schemeClr val="dk1"/>
              </a:buClr>
              <a:buSzPts val="2400"/>
              <a:buFont typeface="Kulim Park Light"/>
              <a:buChar char="●"/>
              <a:defRPr sz="2400" b="0" i="0" u="none" strike="noStrike" cap="none">
                <a:solidFill>
                  <a:schemeClr val="dk1"/>
                </a:solidFill>
                <a:latin typeface="Kulim Park Light"/>
                <a:ea typeface="Kulim Park Light"/>
                <a:cs typeface="Kulim Park Light"/>
                <a:sym typeface="Kulim Park Light"/>
              </a:defRPr>
            </a:lvl4pPr>
            <a:lvl5pPr marL="2286000" marR="0" lvl="4" indent="-381000" algn="l" rtl="0">
              <a:lnSpc>
                <a:spcPct val="115000"/>
              </a:lnSpc>
              <a:spcBef>
                <a:spcPts val="800"/>
              </a:spcBef>
              <a:spcAft>
                <a:spcPts val="0"/>
              </a:spcAft>
              <a:buClr>
                <a:schemeClr val="dk1"/>
              </a:buClr>
              <a:buSzPts val="2400"/>
              <a:buFont typeface="Kulim Park Light"/>
              <a:buChar char="○"/>
              <a:defRPr sz="2400" b="0" i="0" u="none" strike="noStrike" cap="none">
                <a:solidFill>
                  <a:schemeClr val="dk1"/>
                </a:solidFill>
                <a:latin typeface="Kulim Park Light"/>
                <a:ea typeface="Kulim Park Light"/>
                <a:cs typeface="Kulim Park Light"/>
                <a:sym typeface="Kulim Park Light"/>
              </a:defRPr>
            </a:lvl5pPr>
            <a:lvl6pPr marL="2743200" marR="0" lvl="5" indent="-381000" algn="l" rtl="0">
              <a:lnSpc>
                <a:spcPct val="115000"/>
              </a:lnSpc>
              <a:spcBef>
                <a:spcPts val="800"/>
              </a:spcBef>
              <a:spcAft>
                <a:spcPts val="0"/>
              </a:spcAft>
              <a:buClr>
                <a:schemeClr val="dk1"/>
              </a:buClr>
              <a:buSzPts val="2400"/>
              <a:buFont typeface="Kulim Park Light"/>
              <a:buChar char="■"/>
              <a:defRPr sz="2400" b="0" i="0" u="none" strike="noStrike" cap="none">
                <a:solidFill>
                  <a:schemeClr val="dk1"/>
                </a:solidFill>
                <a:latin typeface="Kulim Park Light"/>
                <a:ea typeface="Kulim Park Light"/>
                <a:cs typeface="Kulim Park Light"/>
                <a:sym typeface="Kulim Park Light"/>
              </a:defRPr>
            </a:lvl6pPr>
            <a:lvl7pPr marL="3200400" marR="0" lvl="6" indent="-381000" algn="l" rtl="0">
              <a:lnSpc>
                <a:spcPct val="115000"/>
              </a:lnSpc>
              <a:spcBef>
                <a:spcPts val="800"/>
              </a:spcBef>
              <a:spcAft>
                <a:spcPts val="0"/>
              </a:spcAft>
              <a:buClr>
                <a:schemeClr val="dk1"/>
              </a:buClr>
              <a:buSzPts val="2400"/>
              <a:buFont typeface="Kulim Park Light"/>
              <a:buChar char="●"/>
              <a:defRPr sz="2400" b="0" i="0" u="none" strike="noStrike" cap="none">
                <a:solidFill>
                  <a:schemeClr val="dk1"/>
                </a:solidFill>
                <a:latin typeface="Kulim Park Light"/>
                <a:ea typeface="Kulim Park Light"/>
                <a:cs typeface="Kulim Park Light"/>
                <a:sym typeface="Kulim Park Light"/>
              </a:defRPr>
            </a:lvl7pPr>
            <a:lvl8pPr marL="3657600" marR="0" lvl="7" indent="-381000" algn="l" rtl="0">
              <a:lnSpc>
                <a:spcPct val="115000"/>
              </a:lnSpc>
              <a:spcBef>
                <a:spcPts val="800"/>
              </a:spcBef>
              <a:spcAft>
                <a:spcPts val="0"/>
              </a:spcAft>
              <a:buClr>
                <a:schemeClr val="dk1"/>
              </a:buClr>
              <a:buSzPts val="2400"/>
              <a:buFont typeface="Kulim Park Light"/>
              <a:buChar char="○"/>
              <a:defRPr sz="2400" b="0" i="0" u="none" strike="noStrike" cap="none">
                <a:solidFill>
                  <a:schemeClr val="dk1"/>
                </a:solidFill>
                <a:latin typeface="Kulim Park Light"/>
                <a:ea typeface="Kulim Park Light"/>
                <a:cs typeface="Kulim Park Light"/>
                <a:sym typeface="Kulim Park Light"/>
              </a:defRPr>
            </a:lvl8pPr>
            <a:lvl9pPr marL="4114800" marR="0" lvl="8" indent="-381000" algn="l" rtl="0">
              <a:lnSpc>
                <a:spcPct val="115000"/>
              </a:lnSpc>
              <a:spcBef>
                <a:spcPts val="800"/>
              </a:spcBef>
              <a:spcAft>
                <a:spcPts val="800"/>
              </a:spcAft>
              <a:buClr>
                <a:schemeClr val="dk1"/>
              </a:buClr>
              <a:buSzPts val="2400"/>
              <a:buFont typeface="Kulim Park Light"/>
              <a:buChar char="■"/>
              <a:defRPr sz="2400" b="0" i="0" u="none" strike="noStrike" cap="none">
                <a:solidFill>
                  <a:schemeClr val="dk1"/>
                </a:solidFill>
                <a:latin typeface="Kulim Park Light"/>
                <a:ea typeface="Kulim Park Light"/>
                <a:cs typeface="Kulim Park Light"/>
                <a:sym typeface="Kulim Park Light"/>
              </a:defRPr>
            </a:lvl9pPr>
          </a:lstStyle>
          <a:p>
            <a:pPr marL="0" indent="0">
              <a:buFont typeface="Kulim Park Light"/>
              <a:buNone/>
            </a:pPr>
            <a:r>
              <a:rPr lang="en" sz="3200" b="1">
                <a:solidFill>
                  <a:schemeClr val="accent3"/>
                </a:solidFill>
                <a:latin typeface="Kulim Park"/>
                <a:ea typeface="Kulim Park"/>
                <a:cs typeface="Kulim Park"/>
                <a:sym typeface="Kulim Park"/>
              </a:rPr>
              <a:t>Any questions?</a:t>
            </a:r>
          </a:p>
        </p:txBody>
      </p:sp>
    </p:spTree>
    <p:extLst>
      <p:ext uri="{BB962C8B-B14F-4D97-AF65-F5344CB8AC3E}">
        <p14:creationId xmlns:p14="http://schemas.microsoft.com/office/powerpoint/2010/main" val="1776192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2050" name="Picture 2" descr="US election 2020 polls: Who is ahead - Trump or Biden? - BBC News">
            <a:extLst>
              <a:ext uri="{FF2B5EF4-FFF2-40B4-BE49-F238E27FC236}">
                <a16:creationId xmlns:a16="http://schemas.microsoft.com/office/drawing/2014/main" id="{A266D56B-497C-46A4-AA66-64DFCEEE4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83" y="445145"/>
            <a:ext cx="7586662" cy="4267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2020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2" name="Picture 2" descr="Black Lives Matter | St Mary's Catholic Primary School">
            <a:extLst>
              <a:ext uri="{FF2B5EF4-FFF2-40B4-BE49-F238E27FC236}">
                <a16:creationId xmlns:a16="http://schemas.microsoft.com/office/drawing/2014/main" id="{95DD1E18-177C-46E1-92F6-E96904D8A4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7894" y="133350"/>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603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4100" name="Picture 4" descr="Navalny discharged from hospital, eyes full recovery">
            <a:extLst>
              <a:ext uri="{FF2B5EF4-FFF2-40B4-BE49-F238E27FC236}">
                <a16:creationId xmlns:a16="http://schemas.microsoft.com/office/drawing/2014/main" id="{45CA415E-EFA9-4821-A8DA-8F291EB5D1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8894" y="578644"/>
            <a:ext cx="3986212" cy="3986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6503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5122" name="Picture 2" descr="A Restaurant Just Closed For A Truly Troubling Reason. Welcome To The  Future | Inc.com">
            <a:extLst>
              <a:ext uri="{FF2B5EF4-FFF2-40B4-BE49-F238E27FC236}">
                <a16:creationId xmlns:a16="http://schemas.microsoft.com/office/drawing/2014/main" id="{F6F06400-3AB9-4B8F-84DA-466C3BB17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572" y="644946"/>
            <a:ext cx="6850856" cy="3853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6432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7"/>
          <p:cNvSpPr/>
          <p:nvPr/>
        </p:nvSpPr>
        <p:spPr>
          <a:xfrm>
            <a:off x="4653416" y="735575"/>
            <a:ext cx="1750500" cy="4407925"/>
          </a:xfrm>
          <a:prstGeom prst="rect">
            <a:avLst/>
          </a:prstGeom>
        </p:spPr>
        <p:txBody>
          <a:bodyPr>
            <a:prstTxWarp prst="textPlain">
              <a:avLst/>
            </a:prstTxWarp>
          </a:bodyPr>
          <a:lstStyle/>
          <a:p>
            <a:pPr lvl="0" algn="ctr"/>
            <a:r>
              <a:rPr lang="en-US" b="1">
                <a:solidFill>
                  <a:srgbClr val="0B6AB1">
                    <a:alpha val="47490"/>
                  </a:srgbClr>
                </a:solidFill>
                <a:latin typeface="Kulim Park"/>
              </a:rPr>
              <a:t>1</a:t>
            </a:r>
            <a:endParaRPr b="1" i="0">
              <a:ln>
                <a:noFill/>
              </a:ln>
              <a:solidFill>
                <a:srgbClr val="0B6AB1">
                  <a:alpha val="47490"/>
                </a:srgbClr>
              </a:solidFill>
              <a:latin typeface="Kulim Park"/>
            </a:endParaRPr>
          </a:p>
        </p:txBody>
      </p:sp>
      <p:sp>
        <p:nvSpPr>
          <p:cNvPr id="128" name="Google Shape;128;p17"/>
          <p:cNvSpPr txBox="1">
            <a:spLocks noGrp="1"/>
          </p:cNvSpPr>
          <p:nvPr>
            <p:ph type="ctrTitle"/>
          </p:nvPr>
        </p:nvSpPr>
        <p:spPr>
          <a:xfrm>
            <a:off x="702900" y="3004250"/>
            <a:ext cx="5026200" cy="1050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Introduction</a:t>
            </a:r>
            <a:endParaRPr/>
          </a:p>
        </p:txBody>
      </p:sp>
      <p:pic>
        <p:nvPicPr>
          <p:cNvPr id="130" name="Google Shape;130;p17"/>
          <p:cNvPicPr preferRelativeResize="0"/>
          <p:nvPr/>
        </p:nvPicPr>
        <p:blipFill rotWithShape="1">
          <a:blip r:embed="rId3">
            <a:alphaModFix/>
          </a:blip>
          <a:srcRect l="1837" r="35654"/>
          <a:stretch/>
        </p:blipFill>
        <p:spPr>
          <a:xfrm>
            <a:off x="6998515" y="0"/>
            <a:ext cx="2145474" cy="5143500"/>
          </a:xfrm>
          <a:custGeom>
            <a:avLst/>
            <a:gdLst/>
            <a:ahLst/>
            <a:cxnLst/>
            <a:rect l="l" t="t" r="r" b="b"/>
            <a:pathLst>
              <a:path w="21600" h="21600" extrusionOk="0">
                <a:moveTo>
                  <a:pt x="5963" y="0"/>
                </a:moveTo>
                <a:lnTo>
                  <a:pt x="0" y="14108"/>
                </a:lnTo>
                <a:lnTo>
                  <a:pt x="8840" y="12766"/>
                </a:lnTo>
                <a:lnTo>
                  <a:pt x="13359" y="14468"/>
                </a:lnTo>
                <a:lnTo>
                  <a:pt x="10342" y="21600"/>
                </a:lnTo>
                <a:lnTo>
                  <a:pt x="21600" y="21600"/>
                </a:lnTo>
                <a:lnTo>
                  <a:pt x="21600" y="0"/>
                </a:lnTo>
                <a:lnTo>
                  <a:pt x="5963" y="0"/>
                </a:lnTo>
                <a:close/>
              </a:path>
            </a:pathLst>
          </a:custGeom>
          <a:noFill/>
          <a:ln>
            <a:noFill/>
          </a:ln>
        </p:spPr>
      </p:pic>
    </p:spTree>
    <p:extLst>
      <p:ext uri="{BB962C8B-B14F-4D97-AF65-F5344CB8AC3E}">
        <p14:creationId xmlns:p14="http://schemas.microsoft.com/office/powerpoint/2010/main" val="2509227878"/>
      </p:ext>
    </p:extLst>
  </p:cSld>
  <p:clrMapOvr>
    <a:masterClrMapping/>
  </p:clrMapOvr>
</p:sld>
</file>

<file path=ppt/theme/theme1.xml><?xml version="1.0" encoding="utf-8"?>
<a:theme xmlns:a="http://schemas.openxmlformats.org/drawingml/2006/main" name="Gregory template">
  <a:themeElements>
    <a:clrScheme name="Custom 347">
      <a:dk1>
        <a:srgbClr val="122431"/>
      </a:dk1>
      <a:lt1>
        <a:srgbClr val="FFFFFF"/>
      </a:lt1>
      <a:dk2>
        <a:srgbClr val="84898D"/>
      </a:dk2>
      <a:lt2>
        <a:srgbClr val="ECEFF3"/>
      </a:lt2>
      <a:accent1>
        <a:srgbClr val="FEC200"/>
      </a:accent1>
      <a:accent2>
        <a:srgbClr val="A2EAE9"/>
      </a:accent2>
      <a:accent3>
        <a:srgbClr val="0B6AB1"/>
      </a:accent3>
      <a:accent4>
        <a:srgbClr val="FF981F"/>
      </a:accent4>
      <a:accent5>
        <a:srgbClr val="FFE03F"/>
      </a:accent5>
      <a:accent6>
        <a:srgbClr val="023E69"/>
      </a:accent6>
      <a:hlink>
        <a:srgbClr val="0B6AB1"/>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40</Slides>
  <Notes>39</Notes>
  <HiddenSlides>0</HiddenSlide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Gregory template</vt:lpstr>
      <vt:lpstr>AccuRadon FireHouse Crafts &amp; Crusts Ballard:  Big Slices/ Bold Brews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vt:lpstr>
      <vt:lpstr>Hello!</vt:lpstr>
      <vt:lpstr>Hello!</vt:lpstr>
      <vt:lpstr>Hello!</vt:lpstr>
      <vt:lpstr>Hello!</vt:lpstr>
      <vt:lpstr>Maps</vt:lpstr>
      <vt:lpstr>Project Roles:</vt:lpstr>
      <vt:lpstr>Client </vt:lpstr>
      <vt:lpstr>AccuRadon</vt:lpstr>
      <vt:lpstr>Background Information</vt:lpstr>
      <vt:lpstr>Business Requirements</vt:lpstr>
      <vt:lpstr>Scope of work</vt:lpstr>
      <vt:lpstr>Proposed Solution</vt:lpstr>
      <vt:lpstr>PowerPoint Presentation</vt:lpstr>
      <vt:lpstr>$4,197.00</vt:lpstr>
      <vt:lpstr>Mobile access </vt:lpstr>
      <vt:lpstr>Google Web Designer</vt:lpstr>
      <vt:lpstr>PowerPoint Presentation</vt:lpstr>
      <vt:lpstr>PowerPoint Presentation</vt:lpstr>
      <vt:lpstr>PowerPoint Presentation</vt:lpstr>
      <vt:lpstr>Big Switch</vt:lpstr>
      <vt:lpstr>Ballard: Big Slices/Bold Brews</vt:lpstr>
      <vt:lpstr>Business concept</vt:lpstr>
      <vt:lpstr>Restaurant information</vt:lpstr>
      <vt:lpstr>Contact Information</vt:lpstr>
      <vt:lpstr>Requirement Analysis</vt:lpstr>
      <vt:lpstr>Project Sunk consequences​</vt:lpstr>
      <vt:lpstr>PowerPoint Presentation</vt:lpstr>
      <vt:lpstr>Development</vt:lpstr>
      <vt:lpstr>Website Map</vt:lpstr>
      <vt:lpstr>New Look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revision>6</cp:revision>
  <dcterms:modified xsi:type="dcterms:W3CDTF">2020-12-14T13:25:13Z</dcterms:modified>
</cp:coreProperties>
</file>